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  <p:sldMasterId id="2147483685" r:id="rId3"/>
    <p:sldMasterId id="2147483673" r:id="rId4"/>
  </p:sldMasterIdLst>
  <p:notesMasterIdLst>
    <p:notesMasterId r:id="rId29"/>
  </p:notesMasterIdLst>
  <p:handoutMasterIdLst>
    <p:handoutMasterId r:id="rId30"/>
  </p:handoutMasterIdLst>
  <p:sldIdLst>
    <p:sldId id="336" r:id="rId5"/>
    <p:sldId id="324" r:id="rId6"/>
    <p:sldId id="256" r:id="rId7"/>
    <p:sldId id="340" r:id="rId8"/>
    <p:sldId id="341" r:id="rId9"/>
    <p:sldId id="342" r:id="rId10"/>
    <p:sldId id="343" r:id="rId11"/>
    <p:sldId id="353" r:id="rId12"/>
    <p:sldId id="345" r:id="rId13"/>
    <p:sldId id="350" r:id="rId14"/>
    <p:sldId id="346" r:id="rId15"/>
    <p:sldId id="352" r:id="rId16"/>
    <p:sldId id="351" r:id="rId17"/>
    <p:sldId id="277" r:id="rId18"/>
    <p:sldId id="349" r:id="rId19"/>
    <p:sldId id="355" r:id="rId20"/>
    <p:sldId id="331" r:id="rId21"/>
    <p:sldId id="334" r:id="rId22"/>
    <p:sldId id="354" r:id="rId23"/>
    <p:sldId id="356" r:id="rId24"/>
    <p:sldId id="333" r:id="rId25"/>
    <p:sldId id="319" r:id="rId26"/>
    <p:sldId id="329" r:id="rId27"/>
    <p:sldId id="264" r:id="rId28"/>
  </p:sldIdLst>
  <p:sldSz cx="9144000" cy="6858000" type="screen4x3"/>
  <p:notesSz cx="9926638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41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3381" autoAdjust="0"/>
  </p:normalViewPr>
  <p:slideViewPr>
    <p:cSldViewPr>
      <p:cViewPr varScale="1">
        <p:scale>
          <a:sx n="74" d="100"/>
          <a:sy n="74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20" d="100"/>
          <a:sy n="120" d="100"/>
        </p:scale>
        <p:origin x="-1932" y="-96"/>
      </p:cViewPr>
      <p:guideLst>
        <p:guide orient="horz" pos="2141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0D76B-74A7-4506-A0F9-13D2DEAAEC0B}" type="datetimeFigureOut">
              <a:rPr lang="fr-FR" smtClean="0"/>
              <a:pPr/>
              <a:t>14/04/2016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BCDB0-015A-4CD8-91B5-1C9E2012876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2289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E3629-21E1-4779-A841-4F11960B26BF}" type="datetimeFigureOut">
              <a:rPr lang="fr-FR" smtClean="0"/>
              <a:pPr/>
              <a:t>14/04/2016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D1B84-EDB8-40D1-8C9C-773F951AA16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7532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D1B84-EDB8-40D1-8C9C-773F951AA162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2580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Diversité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 : décloisonnement des modes </a:t>
            </a:r>
            <a:r>
              <a:rPr kumimoji="0" lang="fr-FR" sz="1200" b="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eco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/soc/ad, grande richesse humaine compétences initiatives multiples </a:t>
            </a:r>
            <a:endParaRPr kumimoji="0" lang="fr-F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Progression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des adhésions 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(+ 15 /mois en moyenne, 25 depuis le 1/1/2016)</a:t>
            </a:r>
            <a:endParaRPr kumimoji="0" lang="fr-F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Partenariats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/ collaborations (</a:t>
            </a:r>
            <a:r>
              <a:rPr kumimoji="0" lang="fr-FR" sz="1200" b="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Zebres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, ADP, Editions Henry </a:t>
            </a:r>
            <a:r>
              <a:rPr kumimoji="0" lang="fr-FR" sz="1200" b="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Dougier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, Crédit coopératif…)</a:t>
            </a:r>
            <a:endParaRPr kumimoji="0" lang="fr-F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Notoriété/légitimité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(présence de </a:t>
            </a:r>
            <a:r>
              <a:rPr kumimoji="0" lang="fr-FR" sz="1200" b="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gniaqueurs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dans de nombreuses instances officielles type CNV, CESE, ministères, agences, réseaux de collectivités et dans la plupart de réseaux de l’emploi, de la création d’entreprises, du développement territorial, du logement…</a:t>
            </a:r>
            <a:r>
              <a:rPr kumimoji="0" lang="fr-FR" sz="1200" b="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Rdv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El </a:t>
            </a:r>
            <a:r>
              <a:rPr kumimoji="0" lang="fr-FR" sz="1200" b="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Khomri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, consultation AFE, article Le Monde, La Croix…)</a:t>
            </a:r>
            <a:endParaRPr kumimoji="0" lang="fr-F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Bonne ambiance, bienveillance, ouverture d’esprit, </a:t>
            </a:r>
            <a:endParaRPr kumimoji="0" lang="fr-F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Fort engagement 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associatif et militant (CA, </a:t>
            </a:r>
            <a:r>
              <a:rPr kumimoji="0" lang="fr-FR" sz="1200" b="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task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force PCPE, Animateur développeur…)</a:t>
            </a:r>
            <a:endParaRPr kumimoji="0" lang="fr-F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Expérimentation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 : PCPE</a:t>
            </a:r>
            <a:endParaRPr kumimoji="0" lang="fr-F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Collectif de la transfo publique </a:t>
            </a:r>
            <a:endParaRPr kumimoji="0" lang="fr-F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Travail sur le </a:t>
            </a:r>
            <a:r>
              <a:rPr kumimoji="0" lang="fr-FR" sz="1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changement d’échelle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 des initiatives (journée commune GNIAC/CGET envisagée en mai)</a:t>
            </a:r>
            <a:endParaRPr kumimoji="0" lang="fr-F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Arial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D1B84-EDB8-40D1-8C9C-773F951AA162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Diversité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 : décloisonnement des modes </a:t>
            </a:r>
            <a:r>
              <a:rPr kumimoji="0" lang="fr-FR" sz="1200" b="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eco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/soc/ad, grande richesse humaine compétences initiatives multiples </a:t>
            </a:r>
            <a:endParaRPr kumimoji="0" lang="fr-F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Progression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des adhésions 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(+ 15 /mois en moyenne, 25 depuis le 1/1/2016)</a:t>
            </a:r>
            <a:endParaRPr kumimoji="0" lang="fr-F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Partenariats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/ collaborations (</a:t>
            </a:r>
            <a:r>
              <a:rPr kumimoji="0" lang="fr-FR" sz="1200" b="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Zebres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, ADP, Editions Henry </a:t>
            </a:r>
            <a:r>
              <a:rPr kumimoji="0" lang="fr-FR" sz="1200" b="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Dougier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, Crédit coopératif…)</a:t>
            </a:r>
            <a:endParaRPr kumimoji="0" lang="fr-F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Notoriété/légitimité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(présence de </a:t>
            </a:r>
            <a:r>
              <a:rPr kumimoji="0" lang="fr-FR" sz="1200" b="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gniaqueurs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dans de nombreuses instances officielles type CNV, CESE, ministères, agences, réseaux de collectivités et dans la plupart de réseaux de l’emploi, de la création d’entreprises, du développement territorial, du logement…</a:t>
            </a:r>
            <a:r>
              <a:rPr kumimoji="0" lang="fr-FR" sz="1200" b="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Rdv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El </a:t>
            </a:r>
            <a:r>
              <a:rPr kumimoji="0" lang="fr-FR" sz="1200" b="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Khomri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, consultation AFE, article Le Monde, La Croix…)</a:t>
            </a:r>
            <a:endParaRPr kumimoji="0" lang="fr-F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Bonne ambiance, bienveillance, ouverture d’esprit, </a:t>
            </a:r>
            <a:endParaRPr kumimoji="0" lang="fr-F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Fort engagement 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associatif et militant (CA, </a:t>
            </a:r>
            <a:r>
              <a:rPr kumimoji="0" lang="fr-FR" sz="1200" b="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task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force PCPE, Animateur développeur…)</a:t>
            </a:r>
            <a:endParaRPr kumimoji="0" lang="fr-F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Expérimentation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 : PCPE</a:t>
            </a:r>
            <a:endParaRPr kumimoji="0" lang="fr-F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Collectif de la transfo publique </a:t>
            </a:r>
            <a:endParaRPr kumimoji="0" lang="fr-F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Travail sur le </a:t>
            </a:r>
            <a:r>
              <a:rPr kumimoji="0" lang="fr-FR" sz="1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changement d’échelle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 des initiatives (journée commune GNIAC/CGET envisagée en mai)</a:t>
            </a:r>
            <a:endParaRPr kumimoji="0" lang="fr-F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Arial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D1B84-EDB8-40D1-8C9C-773F951AA162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Diversité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 : décloisonnement des modes </a:t>
            </a:r>
            <a:r>
              <a:rPr kumimoji="0" lang="fr-FR" sz="1200" b="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eco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/soc/ad, grande richesse humaine compétences initiatives multiples </a:t>
            </a:r>
            <a:endParaRPr kumimoji="0" lang="fr-F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Progression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des adhésions 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(+ 15 /mois en moyenne, 25 depuis le 1/1/2016)</a:t>
            </a:r>
            <a:endParaRPr kumimoji="0" lang="fr-F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Partenariats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/ collaborations (</a:t>
            </a:r>
            <a:r>
              <a:rPr kumimoji="0" lang="fr-FR" sz="1200" b="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Zebres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, ADP, Editions Henry </a:t>
            </a:r>
            <a:r>
              <a:rPr kumimoji="0" lang="fr-FR" sz="1200" b="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Dougier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, Crédit coopératif…)</a:t>
            </a:r>
            <a:endParaRPr kumimoji="0" lang="fr-F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Notoriété/légitimité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(présence de </a:t>
            </a:r>
            <a:r>
              <a:rPr kumimoji="0" lang="fr-FR" sz="1200" b="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gniaqueurs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dans de nombreuses instances officielles type CNV, CESE, ministères, agences, réseaux de collectivités et dans la plupart de réseaux de l’emploi, de la création d’entreprises, du développement territorial, du logement…</a:t>
            </a:r>
            <a:r>
              <a:rPr kumimoji="0" lang="fr-FR" sz="1200" b="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Rdv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El </a:t>
            </a:r>
            <a:r>
              <a:rPr kumimoji="0" lang="fr-FR" sz="1200" b="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Khomri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, consultation AFE, article Le Monde, La Croix…)</a:t>
            </a:r>
            <a:endParaRPr kumimoji="0" lang="fr-F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Bonne ambiance, bienveillance, ouverture d’esprit, </a:t>
            </a:r>
            <a:endParaRPr kumimoji="0" lang="fr-F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Fort engagement 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associatif et militant (CA, </a:t>
            </a:r>
            <a:r>
              <a:rPr kumimoji="0" lang="fr-FR" sz="1200" b="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task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force PCPE, Animateur développeur…)</a:t>
            </a:r>
            <a:endParaRPr kumimoji="0" lang="fr-F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Expérimentation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 : PCPE</a:t>
            </a:r>
            <a:endParaRPr kumimoji="0" lang="fr-F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Collectif de la transfo publique </a:t>
            </a:r>
            <a:endParaRPr kumimoji="0" lang="fr-F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Travail sur le </a:t>
            </a:r>
            <a:r>
              <a:rPr kumimoji="0" lang="fr-FR" sz="1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changement d’échelle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 des initiatives (journée commune GNIAC/CGET envisagée en mai)</a:t>
            </a:r>
            <a:endParaRPr kumimoji="0" lang="fr-F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Arial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D1B84-EDB8-40D1-8C9C-773F951AA162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Diversité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 : décloisonnement des modes </a:t>
            </a:r>
            <a:r>
              <a:rPr kumimoji="0" lang="fr-FR" sz="1200" b="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eco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/soc/ad, grande richesse humaine compétences initiatives multiples </a:t>
            </a:r>
            <a:endParaRPr kumimoji="0" lang="fr-F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Progression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des adhésions 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(+ 15 /mois en moyenne, 25 depuis le 1/1/2016)</a:t>
            </a:r>
            <a:endParaRPr kumimoji="0" lang="fr-F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Partenariats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/ collaborations (</a:t>
            </a:r>
            <a:r>
              <a:rPr kumimoji="0" lang="fr-FR" sz="1200" b="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Zebres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, ADP, Editions Henry </a:t>
            </a:r>
            <a:r>
              <a:rPr kumimoji="0" lang="fr-FR" sz="1200" b="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Dougier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, Crédit coopératif…)</a:t>
            </a:r>
            <a:endParaRPr kumimoji="0" lang="fr-F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Notoriété/légitimité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(présence de </a:t>
            </a:r>
            <a:r>
              <a:rPr kumimoji="0" lang="fr-FR" sz="1200" b="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gniaqueurs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dans de nombreuses instances officielles type CNV, CESE, ministères, agences, réseaux de collectivités et dans la plupart de réseaux de l’emploi, de la création d’entreprises, du développement territorial, du logement…</a:t>
            </a:r>
            <a:r>
              <a:rPr kumimoji="0" lang="fr-FR" sz="1200" b="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Rdv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El </a:t>
            </a:r>
            <a:r>
              <a:rPr kumimoji="0" lang="fr-FR" sz="1200" b="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Khomri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, consultation AFE, article Le Monde, La Croix…)</a:t>
            </a:r>
            <a:endParaRPr kumimoji="0" lang="fr-F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Bonne ambiance, bienveillance, ouverture d’esprit, </a:t>
            </a:r>
            <a:endParaRPr kumimoji="0" lang="fr-F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Fort engagement 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associatif et militant (CA, </a:t>
            </a:r>
            <a:r>
              <a:rPr kumimoji="0" lang="fr-FR" sz="1200" b="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task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force PCPE, Animateur développeur…)</a:t>
            </a:r>
            <a:endParaRPr kumimoji="0" lang="fr-F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Expérimentation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 : PCPE</a:t>
            </a:r>
            <a:endParaRPr kumimoji="0" lang="fr-F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Collectif de la transfo publique </a:t>
            </a:r>
            <a:endParaRPr kumimoji="0" lang="fr-F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Travail sur le </a:t>
            </a:r>
            <a:r>
              <a:rPr kumimoji="0" lang="fr-FR" sz="1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changement d’échelle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 des initiatives (journée commune GNIAC/CGET envisagée en mai)</a:t>
            </a:r>
            <a:endParaRPr kumimoji="0" lang="fr-F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Arial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D1B84-EDB8-40D1-8C9C-773F951AA162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Diversité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 : décloisonnement des modes </a:t>
            </a:r>
            <a:r>
              <a:rPr kumimoji="0" lang="fr-FR" sz="1200" b="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eco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/soc/ad, grande richesse humaine compétences initiatives multiples </a:t>
            </a:r>
            <a:endParaRPr kumimoji="0" lang="fr-F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Progression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des adhésions 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(+ 15 /mois en moyenne, 25 depuis le 1/1/2016)</a:t>
            </a:r>
            <a:endParaRPr kumimoji="0" lang="fr-F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Partenariats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/ collaborations (</a:t>
            </a:r>
            <a:r>
              <a:rPr kumimoji="0" lang="fr-FR" sz="1200" b="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Zebres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, ADP, Editions Henry </a:t>
            </a:r>
            <a:r>
              <a:rPr kumimoji="0" lang="fr-FR" sz="1200" b="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Dougier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, Crédit coopératif…)</a:t>
            </a:r>
            <a:endParaRPr kumimoji="0" lang="fr-F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Notoriété/légitimité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(présence de </a:t>
            </a:r>
            <a:r>
              <a:rPr kumimoji="0" lang="fr-FR" sz="1200" b="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gniaqueurs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dans de nombreuses instances officielles type CNV, CESE, ministères, agences, réseaux de collectivités et dans la plupart de réseaux de l’emploi, de la création d’entreprises, du développement territorial, du logement…</a:t>
            </a:r>
            <a:r>
              <a:rPr kumimoji="0" lang="fr-FR" sz="1200" b="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Rdv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El </a:t>
            </a:r>
            <a:r>
              <a:rPr kumimoji="0" lang="fr-FR" sz="1200" b="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Khomri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, consultation AFE, article Le Monde, La Croix…)</a:t>
            </a:r>
            <a:endParaRPr kumimoji="0" lang="fr-F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Bonne ambiance, bienveillance, ouverture d’esprit, </a:t>
            </a:r>
            <a:endParaRPr kumimoji="0" lang="fr-F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Fort engagement 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associatif et militant (CA, </a:t>
            </a:r>
            <a:r>
              <a:rPr kumimoji="0" lang="fr-FR" sz="1200" b="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task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force PCPE, Animateur développeur…)</a:t>
            </a:r>
            <a:endParaRPr kumimoji="0" lang="fr-F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Expérimentation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 : PCPE</a:t>
            </a:r>
            <a:endParaRPr kumimoji="0" lang="fr-F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Collectif de la transfo publique </a:t>
            </a:r>
            <a:endParaRPr kumimoji="0" lang="fr-F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Travail sur le </a:t>
            </a:r>
            <a:r>
              <a:rPr kumimoji="0" lang="fr-FR" sz="1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changement d’échelle</a:t>
            </a:r>
            <a:r>
              <a:rPr kumimoji="0" lang="fr-FR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 des initiatives (journée commune GNIAC/CGET envisagée en mai)</a:t>
            </a:r>
            <a:endParaRPr kumimoji="0" lang="fr-F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Arial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D1B84-EDB8-40D1-8C9C-773F951AA162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fr-FR" sz="1200" b="1" dirty="0"/>
              <a:t>Bureau  </a:t>
            </a:r>
          </a:p>
          <a:p>
            <a:pPr marL="109728" indent="0">
              <a:buNone/>
            </a:pPr>
            <a:r>
              <a:rPr lang="fr-FR" sz="1200" dirty="0"/>
              <a:t> </a:t>
            </a:r>
          </a:p>
          <a:p>
            <a:r>
              <a:rPr lang="fr-FR" sz="1200" dirty="0">
                <a:solidFill>
                  <a:srgbClr val="0070C0"/>
                </a:solidFill>
              </a:rPr>
              <a:t>Thierry du </a:t>
            </a:r>
            <a:r>
              <a:rPr lang="fr-FR" sz="1200" dirty="0" err="1">
                <a:solidFill>
                  <a:srgbClr val="0070C0"/>
                </a:solidFill>
              </a:rPr>
              <a:t>Bouetiez</a:t>
            </a:r>
            <a:r>
              <a:rPr lang="fr-FR" sz="1200" dirty="0"/>
              <a:t>, Président</a:t>
            </a:r>
          </a:p>
          <a:p>
            <a:r>
              <a:rPr lang="fr-FR" sz="1200" dirty="0">
                <a:solidFill>
                  <a:srgbClr val="0070C0"/>
                </a:solidFill>
              </a:rPr>
              <a:t>Patricia Charrier</a:t>
            </a:r>
            <a:r>
              <a:rPr lang="fr-FR" sz="1200" dirty="0"/>
              <a:t> : vice-présidente</a:t>
            </a:r>
          </a:p>
          <a:p>
            <a:r>
              <a:rPr lang="fr-FR" sz="1200" dirty="0" err="1">
                <a:solidFill>
                  <a:srgbClr val="0070C0"/>
                </a:solidFill>
              </a:rPr>
              <a:t>Adel</a:t>
            </a:r>
            <a:r>
              <a:rPr lang="fr-FR" sz="1200" dirty="0">
                <a:solidFill>
                  <a:srgbClr val="0070C0"/>
                </a:solidFill>
              </a:rPr>
              <a:t> </a:t>
            </a:r>
            <a:r>
              <a:rPr lang="fr-FR" sz="1200" dirty="0" err="1">
                <a:solidFill>
                  <a:srgbClr val="0070C0"/>
                </a:solidFill>
              </a:rPr>
              <a:t>Nedja</a:t>
            </a:r>
            <a:r>
              <a:rPr lang="fr-FR" sz="1200" dirty="0"/>
              <a:t> : trésorier </a:t>
            </a:r>
          </a:p>
          <a:p>
            <a:r>
              <a:rPr lang="fr-FR" sz="1200" dirty="0">
                <a:solidFill>
                  <a:srgbClr val="0070C0"/>
                </a:solidFill>
              </a:rPr>
              <a:t>Judicaël </a:t>
            </a:r>
            <a:r>
              <a:rPr lang="fr-FR" sz="1200" dirty="0" err="1">
                <a:solidFill>
                  <a:srgbClr val="0070C0"/>
                </a:solidFill>
              </a:rPr>
              <a:t>Benet</a:t>
            </a:r>
            <a:r>
              <a:rPr lang="fr-FR" sz="1200" dirty="0"/>
              <a:t> : secrétaire </a:t>
            </a:r>
          </a:p>
          <a:p>
            <a:r>
              <a:rPr lang="fr-FR" sz="1200" dirty="0">
                <a:solidFill>
                  <a:srgbClr val="0070C0"/>
                </a:solidFill>
              </a:rPr>
              <a:t>Sylvie </a:t>
            </a:r>
            <a:r>
              <a:rPr lang="fr-FR" sz="1200" dirty="0" err="1">
                <a:solidFill>
                  <a:srgbClr val="0070C0"/>
                </a:solidFill>
              </a:rPr>
              <a:t>Saget</a:t>
            </a:r>
            <a:r>
              <a:rPr lang="fr-FR" sz="1200" dirty="0"/>
              <a:t> : suivi des GAIN, avec Patricia Charrier</a:t>
            </a:r>
          </a:p>
          <a:p>
            <a:r>
              <a:rPr lang="fr-FR" sz="1200" dirty="0" err="1">
                <a:solidFill>
                  <a:srgbClr val="0070C0"/>
                </a:solidFill>
              </a:rPr>
              <a:t>Fella</a:t>
            </a:r>
            <a:r>
              <a:rPr lang="fr-FR" sz="1200" dirty="0">
                <a:solidFill>
                  <a:srgbClr val="0070C0"/>
                </a:solidFill>
              </a:rPr>
              <a:t> </a:t>
            </a:r>
            <a:r>
              <a:rPr lang="fr-FR" sz="1200" dirty="0" err="1">
                <a:solidFill>
                  <a:srgbClr val="0070C0"/>
                </a:solidFill>
              </a:rPr>
              <a:t>Imalhayenne</a:t>
            </a:r>
            <a:r>
              <a:rPr lang="fr-FR" sz="1200" dirty="0"/>
              <a:t>, suivi de la GNIAC Box ( identification/accessibilité des    compétences et des initiatives),</a:t>
            </a:r>
          </a:p>
          <a:p>
            <a:r>
              <a:rPr lang="fr-FR" sz="1200" dirty="0">
                <a:solidFill>
                  <a:srgbClr val="0070C0"/>
                </a:solidFill>
              </a:rPr>
              <a:t>Sébastien Poulet-</a:t>
            </a:r>
            <a:r>
              <a:rPr lang="fr-FR" sz="1200" dirty="0" err="1">
                <a:solidFill>
                  <a:srgbClr val="0070C0"/>
                </a:solidFill>
              </a:rPr>
              <a:t>Goffard</a:t>
            </a:r>
            <a:r>
              <a:rPr lang="fr-FR" sz="1200" dirty="0">
                <a:solidFill>
                  <a:srgbClr val="0070C0"/>
                </a:solidFill>
              </a:rPr>
              <a:t> et Françoise Marie Lemoine</a:t>
            </a:r>
            <a:r>
              <a:rPr lang="fr-FR" sz="1200" dirty="0"/>
              <a:t>, communication </a:t>
            </a:r>
          </a:p>
          <a:p>
            <a:endParaRPr lang="fr-FR" sz="1200" dirty="0"/>
          </a:p>
          <a:p>
            <a:pPr marL="109728" indent="0">
              <a:buNone/>
            </a:pPr>
            <a:r>
              <a:rPr lang="fr-FR" sz="1200" b="1" dirty="0"/>
              <a:t>Autres membres du CA</a:t>
            </a:r>
          </a:p>
          <a:p>
            <a:pPr marL="109728" indent="0">
              <a:buNone/>
            </a:pPr>
            <a:endParaRPr lang="fr-FR" sz="1200" dirty="0"/>
          </a:p>
          <a:p>
            <a:r>
              <a:rPr lang="fr-FR" sz="1200" dirty="0">
                <a:solidFill>
                  <a:srgbClr val="0070C0"/>
                </a:solidFill>
              </a:rPr>
              <a:t>Françoise </a:t>
            </a:r>
            <a:r>
              <a:rPr lang="fr-FR" sz="1200" dirty="0" err="1">
                <a:solidFill>
                  <a:srgbClr val="0070C0"/>
                </a:solidFill>
              </a:rPr>
              <a:t>Bernon</a:t>
            </a:r>
            <a:r>
              <a:rPr lang="fr-FR" sz="1200" dirty="0"/>
              <a:t>, animation du GNIAC PRO  (groupe de travail propositions/interpellation) et  suivi du secteur de l'ESS  </a:t>
            </a:r>
          </a:p>
          <a:p>
            <a:r>
              <a:rPr lang="fr-FR" sz="1200" dirty="0">
                <a:solidFill>
                  <a:srgbClr val="0070C0"/>
                </a:solidFill>
              </a:rPr>
              <a:t>Danielle </a:t>
            </a:r>
            <a:r>
              <a:rPr lang="fr-FR" sz="1200" dirty="0" err="1">
                <a:solidFill>
                  <a:srgbClr val="0070C0"/>
                </a:solidFill>
              </a:rPr>
              <a:t>Desguées</a:t>
            </a:r>
            <a:r>
              <a:rPr lang="fr-FR" sz="1200" dirty="0"/>
              <a:t> : </a:t>
            </a:r>
            <a:r>
              <a:rPr lang="fr-FR" sz="1200" dirty="0" err="1"/>
              <a:t>co</a:t>
            </a:r>
            <a:r>
              <a:rPr lang="fr-FR" sz="1200" dirty="0"/>
              <a:t>-animation du GNIAC PRO et du suivi des  réseaux et initiatives relatives à l'entrepreneuriat, </a:t>
            </a:r>
          </a:p>
          <a:p>
            <a:r>
              <a:rPr lang="fr-FR" sz="1200" dirty="0">
                <a:solidFill>
                  <a:srgbClr val="0070C0"/>
                </a:solidFill>
              </a:rPr>
              <a:t>André </a:t>
            </a:r>
            <a:r>
              <a:rPr lang="fr-FR" sz="1200" dirty="0" err="1">
                <a:solidFill>
                  <a:srgbClr val="0070C0"/>
                </a:solidFill>
              </a:rPr>
              <a:t>Jaunay</a:t>
            </a:r>
            <a:r>
              <a:rPr lang="fr-FR" sz="1200" dirty="0"/>
              <a:t> :   méthodologies et ingénierie de l'innovation sociale, relations avec les organisations citoyennes ,</a:t>
            </a:r>
          </a:p>
          <a:p>
            <a:r>
              <a:rPr lang="fr-FR" sz="1200" dirty="0">
                <a:solidFill>
                  <a:srgbClr val="0070C0"/>
                </a:solidFill>
              </a:rPr>
              <a:t>Marie José </a:t>
            </a:r>
            <a:r>
              <a:rPr lang="fr-FR" sz="1200" dirty="0" err="1">
                <a:solidFill>
                  <a:srgbClr val="0070C0"/>
                </a:solidFill>
              </a:rPr>
              <a:t>Bernardot</a:t>
            </a:r>
            <a:r>
              <a:rPr lang="fr-FR" sz="1200" dirty="0"/>
              <a:t> : suivi du secteur public </a:t>
            </a:r>
          </a:p>
          <a:p>
            <a:r>
              <a:rPr lang="fr-FR" sz="1200" dirty="0">
                <a:solidFill>
                  <a:srgbClr val="0070C0"/>
                </a:solidFill>
              </a:rPr>
              <a:t>Ségolène de Montgolfier et </a:t>
            </a:r>
            <a:r>
              <a:rPr lang="fr-FR" sz="1200" dirty="0" err="1">
                <a:solidFill>
                  <a:srgbClr val="0070C0"/>
                </a:solidFill>
              </a:rPr>
              <a:t>Soufiane</a:t>
            </a:r>
            <a:r>
              <a:rPr lang="fr-FR" sz="1200" dirty="0">
                <a:solidFill>
                  <a:srgbClr val="0070C0"/>
                </a:solidFill>
              </a:rPr>
              <a:t> </a:t>
            </a:r>
            <a:r>
              <a:rPr lang="fr-FR" sz="1200" dirty="0" err="1">
                <a:solidFill>
                  <a:srgbClr val="0070C0"/>
                </a:solidFill>
              </a:rPr>
              <a:t>Iquioussen</a:t>
            </a:r>
            <a:r>
              <a:rPr lang="fr-FR" sz="1200" dirty="0">
                <a:solidFill>
                  <a:srgbClr val="0070C0"/>
                </a:solidFill>
              </a:rPr>
              <a:t> : </a:t>
            </a:r>
            <a:r>
              <a:rPr lang="fr-FR" sz="1200" dirty="0"/>
              <a:t>suivi -animation des réseaux locaux</a:t>
            </a:r>
          </a:p>
          <a:p>
            <a:r>
              <a:rPr lang="fr-FR" sz="1200" dirty="0">
                <a:solidFill>
                  <a:srgbClr val="0070C0"/>
                </a:solidFill>
              </a:rPr>
              <a:t>Olivier Gilbert</a:t>
            </a:r>
            <a:r>
              <a:rPr lang="fr-FR" sz="1200" dirty="0"/>
              <a:t> : international, services de proximité, grandes entreprises </a:t>
            </a:r>
          </a:p>
          <a:p>
            <a:r>
              <a:rPr lang="fr-FR" sz="1200" dirty="0">
                <a:solidFill>
                  <a:srgbClr val="0070C0"/>
                </a:solidFill>
              </a:rPr>
              <a:t>Patrick </a:t>
            </a:r>
            <a:r>
              <a:rPr lang="fr-FR" sz="1200" dirty="0" err="1">
                <a:solidFill>
                  <a:srgbClr val="0070C0"/>
                </a:solidFill>
              </a:rPr>
              <a:t>Dugard</a:t>
            </a:r>
            <a:r>
              <a:rPr lang="fr-FR" sz="1200" dirty="0">
                <a:solidFill>
                  <a:srgbClr val="0070C0"/>
                </a:solidFill>
              </a:rPr>
              <a:t> : </a:t>
            </a:r>
            <a:r>
              <a:rPr lang="fr-FR" sz="1200" dirty="0"/>
              <a:t>relations avec les grandes entreprises et fondations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D1B84-EDB8-40D1-8C9C-773F951AA162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fr-FR" sz="1200" b="1" dirty="0"/>
              <a:t>Bureau  </a:t>
            </a:r>
          </a:p>
          <a:p>
            <a:pPr marL="109728" indent="0">
              <a:buNone/>
            </a:pPr>
            <a:r>
              <a:rPr lang="fr-FR" sz="1200" dirty="0"/>
              <a:t> </a:t>
            </a:r>
          </a:p>
          <a:p>
            <a:r>
              <a:rPr lang="fr-FR" sz="1200" dirty="0">
                <a:solidFill>
                  <a:srgbClr val="0070C0"/>
                </a:solidFill>
              </a:rPr>
              <a:t>Thierry du </a:t>
            </a:r>
            <a:r>
              <a:rPr lang="fr-FR" sz="1200" dirty="0" err="1">
                <a:solidFill>
                  <a:srgbClr val="0070C0"/>
                </a:solidFill>
              </a:rPr>
              <a:t>Bouetiez</a:t>
            </a:r>
            <a:r>
              <a:rPr lang="fr-FR" sz="1200" dirty="0"/>
              <a:t>, Président</a:t>
            </a:r>
          </a:p>
          <a:p>
            <a:r>
              <a:rPr lang="fr-FR" sz="1200" dirty="0">
                <a:solidFill>
                  <a:srgbClr val="0070C0"/>
                </a:solidFill>
              </a:rPr>
              <a:t>Patricia Charrier</a:t>
            </a:r>
            <a:r>
              <a:rPr lang="fr-FR" sz="1200" dirty="0"/>
              <a:t> : vice-présidente</a:t>
            </a:r>
          </a:p>
          <a:p>
            <a:r>
              <a:rPr lang="fr-FR" sz="1200" dirty="0" err="1">
                <a:solidFill>
                  <a:srgbClr val="0070C0"/>
                </a:solidFill>
              </a:rPr>
              <a:t>Adel</a:t>
            </a:r>
            <a:r>
              <a:rPr lang="fr-FR" sz="1200" dirty="0">
                <a:solidFill>
                  <a:srgbClr val="0070C0"/>
                </a:solidFill>
              </a:rPr>
              <a:t> </a:t>
            </a:r>
            <a:r>
              <a:rPr lang="fr-FR" sz="1200" dirty="0" err="1">
                <a:solidFill>
                  <a:srgbClr val="0070C0"/>
                </a:solidFill>
              </a:rPr>
              <a:t>Nedja</a:t>
            </a:r>
            <a:r>
              <a:rPr lang="fr-FR" sz="1200" dirty="0"/>
              <a:t> : trésorier </a:t>
            </a:r>
          </a:p>
          <a:p>
            <a:r>
              <a:rPr lang="fr-FR" sz="1200" dirty="0">
                <a:solidFill>
                  <a:srgbClr val="0070C0"/>
                </a:solidFill>
              </a:rPr>
              <a:t>Judicaël </a:t>
            </a:r>
            <a:r>
              <a:rPr lang="fr-FR" sz="1200" dirty="0" err="1">
                <a:solidFill>
                  <a:srgbClr val="0070C0"/>
                </a:solidFill>
              </a:rPr>
              <a:t>Benet</a:t>
            </a:r>
            <a:r>
              <a:rPr lang="fr-FR" sz="1200" dirty="0"/>
              <a:t> : secrétaire </a:t>
            </a:r>
          </a:p>
          <a:p>
            <a:r>
              <a:rPr lang="fr-FR" sz="1200" dirty="0">
                <a:solidFill>
                  <a:srgbClr val="0070C0"/>
                </a:solidFill>
              </a:rPr>
              <a:t>Sylvie </a:t>
            </a:r>
            <a:r>
              <a:rPr lang="fr-FR" sz="1200" dirty="0" err="1">
                <a:solidFill>
                  <a:srgbClr val="0070C0"/>
                </a:solidFill>
              </a:rPr>
              <a:t>Saget</a:t>
            </a:r>
            <a:r>
              <a:rPr lang="fr-FR" sz="1200" dirty="0"/>
              <a:t> : suivi des GAIN, avec Patricia Charrier</a:t>
            </a:r>
          </a:p>
          <a:p>
            <a:r>
              <a:rPr lang="fr-FR" sz="1200" dirty="0" err="1">
                <a:solidFill>
                  <a:srgbClr val="0070C0"/>
                </a:solidFill>
              </a:rPr>
              <a:t>Fella</a:t>
            </a:r>
            <a:r>
              <a:rPr lang="fr-FR" sz="1200" dirty="0">
                <a:solidFill>
                  <a:srgbClr val="0070C0"/>
                </a:solidFill>
              </a:rPr>
              <a:t> </a:t>
            </a:r>
            <a:r>
              <a:rPr lang="fr-FR" sz="1200" dirty="0" err="1">
                <a:solidFill>
                  <a:srgbClr val="0070C0"/>
                </a:solidFill>
              </a:rPr>
              <a:t>Imalhayenne</a:t>
            </a:r>
            <a:r>
              <a:rPr lang="fr-FR" sz="1200" dirty="0"/>
              <a:t>, suivi de la GNIAC Box ( identification/accessibilité des    compétences et des initiatives),</a:t>
            </a:r>
          </a:p>
          <a:p>
            <a:r>
              <a:rPr lang="fr-FR" sz="1200" dirty="0">
                <a:solidFill>
                  <a:srgbClr val="0070C0"/>
                </a:solidFill>
              </a:rPr>
              <a:t>Sébastien Poulet-</a:t>
            </a:r>
            <a:r>
              <a:rPr lang="fr-FR" sz="1200" dirty="0" err="1">
                <a:solidFill>
                  <a:srgbClr val="0070C0"/>
                </a:solidFill>
              </a:rPr>
              <a:t>Goffard</a:t>
            </a:r>
            <a:r>
              <a:rPr lang="fr-FR" sz="1200" dirty="0">
                <a:solidFill>
                  <a:srgbClr val="0070C0"/>
                </a:solidFill>
              </a:rPr>
              <a:t> et Françoise Marie Lemoine</a:t>
            </a:r>
            <a:r>
              <a:rPr lang="fr-FR" sz="1200" dirty="0"/>
              <a:t>, communication </a:t>
            </a:r>
          </a:p>
          <a:p>
            <a:endParaRPr lang="fr-FR" sz="1200" dirty="0"/>
          </a:p>
          <a:p>
            <a:pPr marL="109728" indent="0">
              <a:buNone/>
            </a:pPr>
            <a:r>
              <a:rPr lang="fr-FR" sz="1200" b="1" dirty="0"/>
              <a:t>Autres membres du CA</a:t>
            </a:r>
          </a:p>
          <a:p>
            <a:pPr marL="109728" indent="0">
              <a:buNone/>
            </a:pPr>
            <a:endParaRPr lang="fr-FR" sz="1200" dirty="0"/>
          </a:p>
          <a:p>
            <a:r>
              <a:rPr lang="fr-FR" sz="1200" dirty="0">
                <a:solidFill>
                  <a:srgbClr val="0070C0"/>
                </a:solidFill>
              </a:rPr>
              <a:t>Françoise </a:t>
            </a:r>
            <a:r>
              <a:rPr lang="fr-FR" sz="1200" dirty="0" err="1">
                <a:solidFill>
                  <a:srgbClr val="0070C0"/>
                </a:solidFill>
              </a:rPr>
              <a:t>Bernon</a:t>
            </a:r>
            <a:r>
              <a:rPr lang="fr-FR" sz="1200" dirty="0"/>
              <a:t>, animation du GNIAC PRO  (groupe de travail propositions/interpellation) et  suivi du secteur de l'ESS  </a:t>
            </a:r>
          </a:p>
          <a:p>
            <a:r>
              <a:rPr lang="fr-FR" sz="1200" dirty="0">
                <a:solidFill>
                  <a:srgbClr val="0070C0"/>
                </a:solidFill>
              </a:rPr>
              <a:t>Danielle </a:t>
            </a:r>
            <a:r>
              <a:rPr lang="fr-FR" sz="1200" dirty="0" err="1">
                <a:solidFill>
                  <a:srgbClr val="0070C0"/>
                </a:solidFill>
              </a:rPr>
              <a:t>Desguées</a:t>
            </a:r>
            <a:r>
              <a:rPr lang="fr-FR" sz="1200" dirty="0"/>
              <a:t> : </a:t>
            </a:r>
            <a:r>
              <a:rPr lang="fr-FR" sz="1200" dirty="0" err="1"/>
              <a:t>co</a:t>
            </a:r>
            <a:r>
              <a:rPr lang="fr-FR" sz="1200" dirty="0"/>
              <a:t>-animation du GNIAC PRO et du suivi des  réseaux et initiatives relatives à l'entrepreneuriat, </a:t>
            </a:r>
          </a:p>
          <a:p>
            <a:r>
              <a:rPr lang="fr-FR" sz="1200" dirty="0">
                <a:solidFill>
                  <a:srgbClr val="0070C0"/>
                </a:solidFill>
              </a:rPr>
              <a:t>André </a:t>
            </a:r>
            <a:r>
              <a:rPr lang="fr-FR" sz="1200" dirty="0" err="1">
                <a:solidFill>
                  <a:srgbClr val="0070C0"/>
                </a:solidFill>
              </a:rPr>
              <a:t>Jaunay</a:t>
            </a:r>
            <a:r>
              <a:rPr lang="fr-FR" sz="1200" dirty="0"/>
              <a:t> :   méthodologies et ingénierie de l'innovation sociale, relations avec les organisations citoyennes ,</a:t>
            </a:r>
          </a:p>
          <a:p>
            <a:r>
              <a:rPr lang="fr-FR" sz="1200" dirty="0">
                <a:solidFill>
                  <a:srgbClr val="0070C0"/>
                </a:solidFill>
              </a:rPr>
              <a:t>Marie José </a:t>
            </a:r>
            <a:r>
              <a:rPr lang="fr-FR" sz="1200" dirty="0" err="1">
                <a:solidFill>
                  <a:srgbClr val="0070C0"/>
                </a:solidFill>
              </a:rPr>
              <a:t>Bernardot</a:t>
            </a:r>
            <a:r>
              <a:rPr lang="fr-FR" sz="1200" dirty="0"/>
              <a:t> : suivi du secteur public </a:t>
            </a:r>
          </a:p>
          <a:p>
            <a:r>
              <a:rPr lang="fr-FR" sz="1200" dirty="0">
                <a:solidFill>
                  <a:srgbClr val="0070C0"/>
                </a:solidFill>
              </a:rPr>
              <a:t>Ségolène de Montgolfier et </a:t>
            </a:r>
            <a:r>
              <a:rPr lang="fr-FR" sz="1200" dirty="0" err="1">
                <a:solidFill>
                  <a:srgbClr val="0070C0"/>
                </a:solidFill>
              </a:rPr>
              <a:t>Soufiane</a:t>
            </a:r>
            <a:r>
              <a:rPr lang="fr-FR" sz="1200" dirty="0">
                <a:solidFill>
                  <a:srgbClr val="0070C0"/>
                </a:solidFill>
              </a:rPr>
              <a:t> </a:t>
            </a:r>
            <a:r>
              <a:rPr lang="fr-FR" sz="1200" dirty="0" err="1">
                <a:solidFill>
                  <a:srgbClr val="0070C0"/>
                </a:solidFill>
              </a:rPr>
              <a:t>Iquioussen</a:t>
            </a:r>
            <a:r>
              <a:rPr lang="fr-FR" sz="1200" dirty="0">
                <a:solidFill>
                  <a:srgbClr val="0070C0"/>
                </a:solidFill>
              </a:rPr>
              <a:t> : </a:t>
            </a:r>
            <a:r>
              <a:rPr lang="fr-FR" sz="1200" dirty="0"/>
              <a:t>suivi -animation des réseaux locaux</a:t>
            </a:r>
          </a:p>
          <a:p>
            <a:r>
              <a:rPr lang="fr-FR" sz="1200" dirty="0">
                <a:solidFill>
                  <a:srgbClr val="0070C0"/>
                </a:solidFill>
              </a:rPr>
              <a:t>Olivier Gilbert</a:t>
            </a:r>
            <a:r>
              <a:rPr lang="fr-FR" sz="1200" dirty="0"/>
              <a:t> : international, services de proximité, grandes entreprises </a:t>
            </a:r>
          </a:p>
          <a:p>
            <a:r>
              <a:rPr lang="fr-FR" sz="1200" dirty="0">
                <a:solidFill>
                  <a:srgbClr val="0070C0"/>
                </a:solidFill>
              </a:rPr>
              <a:t>Patrick </a:t>
            </a:r>
            <a:r>
              <a:rPr lang="fr-FR" sz="1200" dirty="0" err="1">
                <a:solidFill>
                  <a:srgbClr val="0070C0"/>
                </a:solidFill>
              </a:rPr>
              <a:t>Dugard</a:t>
            </a:r>
            <a:r>
              <a:rPr lang="fr-FR" sz="1200" dirty="0">
                <a:solidFill>
                  <a:srgbClr val="0070C0"/>
                </a:solidFill>
              </a:rPr>
              <a:t> : </a:t>
            </a:r>
            <a:r>
              <a:rPr lang="fr-FR" sz="1200" dirty="0"/>
              <a:t>relations avec les grandes entreprises et fondations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D1B84-EDB8-40D1-8C9C-773F951AA162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D1B84-EDB8-40D1-8C9C-773F951AA162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FC8F039-F735-4EB7-9758-AF979F8E25D8}" type="datetime5">
              <a:rPr lang="fr-FR" smtClean="0"/>
              <a:pPr/>
              <a:t>14-avr.-16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fr-FR"/>
              <a:t>Présentation GNIAC Synth.2016</a:t>
            </a:r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C8E0E2E-3AEB-415B-8700-37590948A7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0E801296-5D95-4ACA-AAAB-47A108517710}" type="datetime5">
              <a:rPr lang="fr-FR" smtClean="0"/>
              <a:pPr/>
              <a:t>14-avr.-16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Présentation GNIAC Synth.2016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0E2E-3AEB-415B-8700-37590948A7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A590FB3A-7AA0-4D06-BE64-2CF38A927D9B}" type="datetime5">
              <a:rPr lang="fr-FR" smtClean="0"/>
              <a:pPr/>
              <a:t>14-avr.-16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Présentation GNIAC Synth.2016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0E2E-3AEB-415B-8700-37590948A7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447800"/>
          </a:xfrm>
          <a:prstGeom prst="rect">
            <a:avLst/>
          </a:prstGeom>
        </p:spPr>
        <p:txBody>
          <a:bodyPr/>
          <a:lstStyle>
            <a:lvl1pPr algn="r">
              <a:defRPr sz="3600"/>
            </a:lvl1pPr>
          </a:lstStyle>
          <a:p>
            <a:pPr lvl="0"/>
            <a:r>
              <a:rPr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50528909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E0E2E-3AEB-415B-8700-37590948A73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8514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F9C3-3730-45EA-B59F-E3C965D32D6A}" type="datetimeFigureOut">
              <a:rPr lang="fr-FR" smtClean="0"/>
              <a:t>14/04/2016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D2CA-DBF1-4671-87DE-83E4677899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2580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F9C3-3730-45EA-B59F-E3C965D32D6A}" type="datetimeFigureOut">
              <a:rPr lang="fr-FR" smtClean="0"/>
              <a:t>14/04/2016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D2CA-DBF1-4671-87DE-83E4677899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8525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F9C3-3730-45EA-B59F-E3C965D32D6A}" type="datetimeFigureOut">
              <a:rPr lang="fr-FR" smtClean="0"/>
              <a:t>14/04/2016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D2CA-DBF1-4671-87DE-83E4677899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602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F9C3-3730-45EA-B59F-E3C965D32D6A}" type="datetimeFigureOut">
              <a:rPr lang="fr-FR" smtClean="0"/>
              <a:t>14/04/2016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D2CA-DBF1-4671-87DE-83E4677899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1500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F9C3-3730-45EA-B59F-E3C965D32D6A}" type="datetimeFigureOut">
              <a:rPr lang="fr-FR" smtClean="0"/>
              <a:t>14/04/2016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D2CA-DBF1-4671-87DE-83E4677899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083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F9C3-3730-45EA-B59F-E3C965D32D6A}" type="datetimeFigureOut">
              <a:rPr lang="fr-FR" smtClean="0"/>
              <a:t>14/04/2016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D2CA-DBF1-4671-87DE-83E4677899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479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dirty="0"/>
              <a:t>Modifiez les styles du texte du masque</a:t>
            </a:r>
          </a:p>
          <a:p>
            <a:pPr lvl="1" eaLnBrk="1" latinLnBrk="0" hangingPunct="1"/>
            <a:r>
              <a:rPr lang="fr-FR" dirty="0"/>
              <a:t>Deuxième niveau</a:t>
            </a:r>
          </a:p>
          <a:p>
            <a:pPr lvl="2" eaLnBrk="1" latinLnBrk="0" hangingPunct="1"/>
            <a:r>
              <a:rPr lang="fr-FR" dirty="0"/>
              <a:t>Troisième niveau</a:t>
            </a:r>
          </a:p>
          <a:p>
            <a:pPr lvl="3" eaLnBrk="1" latinLnBrk="0" hangingPunct="1"/>
            <a:r>
              <a:rPr lang="fr-FR" dirty="0"/>
              <a:t>Quatrième niveau</a:t>
            </a:r>
          </a:p>
          <a:p>
            <a:pPr lvl="4" eaLnBrk="1" latinLnBrk="0" hangingPunct="1"/>
            <a:r>
              <a:rPr lang="fr-FR" dirty="0"/>
              <a:t>Cinquième niveau</a:t>
            </a:r>
            <a:endParaRPr kumimoji="0"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0E2E-3AEB-415B-8700-37590948A73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6037"/>
          </a:xfrm>
        </p:spPr>
        <p:txBody>
          <a:bodyPr rtlCol="0">
            <a:normAutofit/>
          </a:bodyPr>
          <a:lstStyle>
            <a:lvl1pPr algn="ctr">
              <a:defRPr sz="2400">
                <a:solidFill>
                  <a:srgbClr val="0070C0"/>
                </a:solidFill>
              </a:defRPr>
            </a:lvl1pPr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F9C3-3730-45EA-B59F-E3C965D32D6A}" type="datetimeFigureOut">
              <a:rPr lang="fr-FR" smtClean="0"/>
              <a:t>14/04/2016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D2CA-DBF1-4671-87DE-83E4677899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5252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F9C3-3730-45EA-B59F-E3C965D32D6A}" type="datetimeFigureOut">
              <a:rPr lang="fr-FR" smtClean="0"/>
              <a:t>14/04/2016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D2CA-DBF1-4671-87DE-83E4677899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21208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F9C3-3730-45EA-B59F-E3C965D32D6A}" type="datetimeFigureOut">
              <a:rPr lang="fr-FR" smtClean="0"/>
              <a:t>14/04/2016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D2CA-DBF1-4671-87DE-83E4677899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319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F9C3-3730-45EA-B59F-E3C965D32D6A}" type="datetimeFigureOut">
              <a:rPr lang="fr-FR" smtClean="0"/>
              <a:t>14/04/2016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D2CA-DBF1-4671-87DE-83E4677899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47020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F9C3-3730-45EA-B59F-E3C965D32D6A}" type="datetimeFigureOut">
              <a:rPr lang="fr-FR" smtClean="0"/>
              <a:t>14/04/2016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D2CA-DBF1-4671-87DE-83E4677899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53549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00F5-65B6-4487-8DCD-2B5CB6AB8041}" type="datetimeFigureOut">
              <a:rPr lang="fr-FR" smtClean="0"/>
              <a:t>14/04/2016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4ADA-7AF9-47B9-A64D-F2E43ABD1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8476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00F5-65B6-4487-8DCD-2B5CB6AB8041}" type="datetimeFigureOut">
              <a:rPr lang="fr-FR" smtClean="0"/>
              <a:t>14/04/2016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4ADA-7AF9-47B9-A64D-F2E43ABD1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6400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00F5-65B6-4487-8DCD-2B5CB6AB8041}" type="datetimeFigureOut">
              <a:rPr lang="fr-FR" smtClean="0"/>
              <a:t>14/04/2016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4ADA-7AF9-47B9-A64D-F2E43ABD1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56516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00F5-65B6-4487-8DCD-2B5CB6AB8041}" type="datetimeFigureOut">
              <a:rPr lang="fr-FR" smtClean="0"/>
              <a:t>14/04/2016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4ADA-7AF9-47B9-A64D-F2E43ABD1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588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00F5-65B6-4487-8DCD-2B5CB6AB8041}" type="datetimeFigureOut">
              <a:rPr lang="fr-FR" smtClean="0"/>
              <a:t>14/04/2016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4ADA-7AF9-47B9-A64D-F2E43ABD1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645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CC19C1C4-8622-498E-9C4E-4C363D1D1CEB}" type="datetime5">
              <a:rPr lang="fr-FR" smtClean="0"/>
              <a:pPr/>
              <a:t>14-avr.-16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Présentation GNIAC Synth.2016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0E2E-3AEB-415B-8700-37590948A73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00F5-65B6-4487-8DCD-2B5CB6AB8041}" type="datetimeFigureOut">
              <a:rPr lang="fr-FR" smtClean="0"/>
              <a:t>14/04/2016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4ADA-7AF9-47B9-A64D-F2E43ABD1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41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00F5-65B6-4487-8DCD-2B5CB6AB8041}" type="datetimeFigureOut">
              <a:rPr lang="fr-FR" smtClean="0"/>
              <a:t>14/04/2016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4ADA-7AF9-47B9-A64D-F2E43ABD1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30308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00F5-65B6-4487-8DCD-2B5CB6AB8041}" type="datetimeFigureOut">
              <a:rPr lang="fr-FR" smtClean="0"/>
              <a:t>14/04/2016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4ADA-7AF9-47B9-A64D-F2E43ABD1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48755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00F5-65B6-4487-8DCD-2B5CB6AB8041}" type="datetimeFigureOut">
              <a:rPr lang="fr-FR" smtClean="0"/>
              <a:t>14/04/2016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4ADA-7AF9-47B9-A64D-F2E43ABD1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1399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00F5-65B6-4487-8DCD-2B5CB6AB8041}" type="datetimeFigureOut">
              <a:rPr lang="fr-FR" smtClean="0"/>
              <a:t>14/04/2016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4ADA-7AF9-47B9-A64D-F2E43ABD1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7208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00F5-65B6-4487-8DCD-2B5CB6AB8041}" type="datetimeFigureOut">
              <a:rPr lang="fr-FR" smtClean="0"/>
              <a:t>14/04/2016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4ADA-7AF9-47B9-A64D-F2E43ABD1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82065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C649-DA87-4B85-B870-405A547737A2}" type="datetimeFigureOut">
              <a:rPr lang="fr-FR" smtClean="0"/>
              <a:t>14/04/2016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01E9-4F15-471A-9C55-2D25DCEAB7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77141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C649-DA87-4B85-B870-405A547737A2}" type="datetimeFigureOut">
              <a:rPr lang="fr-FR" smtClean="0"/>
              <a:t>14/04/2016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01E9-4F15-471A-9C55-2D25DCEAB7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97203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C649-DA87-4B85-B870-405A547737A2}" type="datetimeFigureOut">
              <a:rPr lang="fr-FR" smtClean="0"/>
              <a:t>14/04/2016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01E9-4F15-471A-9C55-2D25DCEAB7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35076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C649-DA87-4B85-B870-405A547737A2}" type="datetimeFigureOut">
              <a:rPr lang="fr-FR" smtClean="0"/>
              <a:t>14/04/2016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01E9-4F15-471A-9C55-2D25DCEAB7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9682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363CE933-253A-4DF9-836A-E569E3696E07}" type="datetime5">
              <a:rPr lang="fr-FR" smtClean="0"/>
              <a:pPr/>
              <a:t>14-avr.-16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Présentation GNIAC Synth.2016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0E2E-3AEB-415B-8700-37590948A73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C649-DA87-4B85-B870-405A547737A2}" type="datetimeFigureOut">
              <a:rPr lang="fr-FR" smtClean="0"/>
              <a:t>14/04/2016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01E9-4F15-471A-9C55-2D25DCEAB7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84697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C649-DA87-4B85-B870-405A547737A2}" type="datetimeFigureOut">
              <a:rPr lang="fr-FR" smtClean="0"/>
              <a:t>14/04/2016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01E9-4F15-471A-9C55-2D25DCEAB7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14391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C649-DA87-4B85-B870-405A547737A2}" type="datetimeFigureOut">
              <a:rPr lang="fr-FR" smtClean="0"/>
              <a:t>14/04/2016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01E9-4F15-471A-9C55-2D25DCEAB7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92762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C649-DA87-4B85-B870-405A547737A2}" type="datetimeFigureOut">
              <a:rPr lang="fr-FR" smtClean="0"/>
              <a:t>14/04/2016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01E9-4F15-471A-9C55-2D25DCEAB7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53982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C649-DA87-4B85-B870-405A547737A2}" type="datetimeFigureOut">
              <a:rPr lang="fr-FR" smtClean="0"/>
              <a:t>14/04/2016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01E9-4F15-471A-9C55-2D25DCEAB7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9358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C649-DA87-4B85-B870-405A547737A2}" type="datetimeFigureOut">
              <a:rPr lang="fr-FR" smtClean="0"/>
              <a:t>14/04/2016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01E9-4F15-471A-9C55-2D25DCEAB7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64176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C649-DA87-4B85-B870-405A547737A2}" type="datetimeFigureOut">
              <a:rPr lang="fr-FR" smtClean="0"/>
              <a:t>14/04/2016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01E9-4F15-471A-9C55-2D25DCEAB7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5424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FBD5DD42-5D06-42D3-ACD7-E6F5A7233CFB}" type="datetime5">
              <a:rPr lang="fr-FR" smtClean="0"/>
              <a:pPr/>
              <a:t>14-avr.-16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Présentation GNIAC Synth.2016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0E2E-3AEB-415B-8700-37590948A7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7E12D57C-E7F4-47C5-AAF7-574359610F13}" type="datetime5">
              <a:rPr lang="fr-FR" smtClean="0"/>
              <a:pPr/>
              <a:t>14-avr.-16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Présentation GNIAC Synth.2016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0E2E-3AEB-415B-8700-37590948A73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D350004B-A577-48EE-B563-B3966F2E1459}" type="datetime5">
              <a:rPr lang="fr-FR" smtClean="0"/>
              <a:pPr/>
              <a:t>14-avr.-16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Présentation GNIAC Synth.2016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0E2E-3AEB-415B-8700-37590948A7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04246EAF-951C-4991-A3DD-A245E343FD02}" type="datetime5">
              <a:rPr lang="fr-FR" smtClean="0"/>
              <a:pPr/>
              <a:t>14-avr.-16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Présentation GNIAC Synth.2016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0E2E-3AEB-415B-8700-37590948A7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D8CF9D4-268C-4FD3-BB70-5FDEFD81B6A6}" type="datetime5">
              <a:rPr lang="fr-FR" smtClean="0"/>
              <a:pPr/>
              <a:t>14-avr.-16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fr-FR"/>
              <a:t>Présentation GNIAC Synth.2016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C8E0E2E-3AEB-415B-8700-37590948A73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C8E0E2E-3AEB-415B-8700-37590948A73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97" r:id="rId13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9F9C3-3730-45EA-B59F-E3C965D32D6A}" type="datetimeFigureOut">
              <a:rPr lang="fr-FR" smtClean="0"/>
              <a:t>14/04/2016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9D2CA-DBF1-4671-87DE-83E4677899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745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200F5-65B6-4487-8DCD-2B5CB6AB8041}" type="datetimeFigureOut">
              <a:rPr lang="fr-FR" smtClean="0"/>
              <a:t>14/04/2016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74ADA-7AF9-47B9-A64D-F2E43ABD1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270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8C649-DA87-4B85-B870-405A547737A2}" type="datetimeFigureOut">
              <a:rPr lang="fr-FR" smtClean="0"/>
              <a:t>14/04/2016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F01E9-4F15-471A-9C55-2D25DCEAB7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364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emf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ireautrement.org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gniac2014@gmail.com" TargetMode="External"/><Relationship Id="rId2" Type="http://schemas.openxmlformats.org/officeDocument/2006/relationships/hyperlink" Target="http://www.gniac.f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hyperlink" Target="mailto:d.sabard@g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90328" y="1702773"/>
            <a:ext cx="7772400" cy="1829761"/>
          </a:xfrm>
        </p:spPr>
        <p:txBody>
          <a:bodyPr/>
          <a:lstStyle/>
          <a:p>
            <a:pPr algn="ctr"/>
            <a:r>
              <a:rPr lang="fr-FR" dirty="0"/>
              <a:t>PLENIERE du 14 avril 2016</a:t>
            </a:r>
          </a:p>
        </p:txBody>
      </p:sp>
      <p:sp>
        <p:nvSpPr>
          <p:cNvPr id="11" name="Sous-titr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i="1" dirty="0"/>
          </a:p>
        </p:txBody>
      </p:sp>
      <p:pic>
        <p:nvPicPr>
          <p:cNvPr id="7" name="Picture 2" descr="F:\GNIAC\GNIAC actualisé\doc de base GNIAC\GNIAC_LOGO_jpeg_06-01-2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320480" cy="18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71800" y="2132856"/>
            <a:ext cx="2951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/>
              <a:t>Accélérateur d’initiatives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87824" y="5805264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i="1" dirty="0">
                <a:solidFill>
                  <a:srgbClr val="002060"/>
                </a:solidFill>
              </a:rPr>
              <a:t>www.gniac.fr</a:t>
            </a:r>
          </a:p>
        </p:txBody>
      </p:sp>
    </p:spTree>
    <p:extLst>
      <p:ext uri="{BB962C8B-B14F-4D97-AF65-F5344CB8AC3E}">
        <p14:creationId xmlns:p14="http://schemas.microsoft.com/office/powerpoint/2010/main" val="1379013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84"/>
          <p:cNvSpPr>
            <a:spLocks noGrp="1" noChangeArrowheads="1"/>
          </p:cNvSpPr>
          <p:nvPr>
            <p:ph type="title"/>
          </p:nvPr>
        </p:nvSpPr>
        <p:spPr bwMode="auto">
          <a:xfrm>
            <a:off x="755576" y="0"/>
            <a:ext cx="8153400" cy="90872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0" rIns="0" bIns="0" anchor="b"/>
          <a:lstStyle/>
          <a:p>
            <a:pPr algn="ctr" defTabSz="885825"/>
            <a:r>
              <a:rPr lang="fr-FR" sz="3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Helvetica Neue"/>
                <a:sym typeface="Calibri" pitchFamily="34" charset="0"/>
              </a:rPr>
              <a:t>GNIAC : les forces</a:t>
            </a:r>
          </a:p>
          <a:p>
            <a:pPr algn="ctr" defTabSz="885825"/>
            <a:endParaRPr lang="fr-FR" sz="2400" dirty="0"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  <a:sym typeface="Calibri" pitchFamily="34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10235" y="999545"/>
            <a:ext cx="8496944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b="1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fr-FR" sz="2400" b="1" dirty="0">
                <a:solidFill>
                  <a:srgbClr val="0070C0"/>
                </a:solidFill>
              </a:rPr>
              <a:t>Partenariats / collaborations : en marche avec d’autres organisations citoyennes, médias et entreprises : </a:t>
            </a:r>
            <a:r>
              <a:rPr lang="fr-FR" sz="2400" b="1" dirty="0"/>
              <a:t>espace business</a:t>
            </a:r>
            <a:r>
              <a:rPr kumimoji="0" lang="fr-FR" sz="2200" b="1" i="0" u="none" strike="noStrike" cap="none" normalizeH="0" baseline="0" dirty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ADP, Editions Henry </a:t>
            </a:r>
            <a:r>
              <a:rPr kumimoji="0" lang="fr-FR" sz="2200" b="1" i="0" u="none" strike="noStrike" cap="none" normalizeH="0" baseline="0" dirty="0" err="1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Dougier</a:t>
            </a:r>
            <a:r>
              <a:rPr kumimoji="0" lang="fr-FR" sz="2200" b="1" i="0" u="none" strike="noStrike" cap="none" normalizeH="0" baseline="0" dirty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lang="fr-FR" sz="2200" b="1" dirty="0">
                <a:latin typeface="+mj-lt"/>
                <a:ea typeface="Calibri" pitchFamily="34" charset="0"/>
                <a:cs typeface="Times New Roman" pitchFamily="18" charset="0"/>
              </a:rPr>
              <a:t>Crédit</a:t>
            </a:r>
            <a:r>
              <a:rPr kumimoji="0" lang="fr-FR" sz="2200" b="1" i="0" u="none" strike="noStrike" cap="none" normalizeH="0" baseline="0" dirty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coopératif, BBZ, Ashoka…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400" b="1" dirty="0">
                <a:solidFill>
                  <a:srgbClr val="0070C0"/>
                </a:solidFill>
              </a:rPr>
              <a:t>Notoriété/légitimité </a:t>
            </a:r>
            <a:r>
              <a:rPr lang="fr-FR" sz="2200" dirty="0"/>
              <a:t>(</a:t>
            </a:r>
            <a:r>
              <a:rPr lang="fr-FR" sz="2200" b="1" dirty="0"/>
              <a:t>présence de </a:t>
            </a:r>
            <a:r>
              <a:rPr lang="fr-FR" sz="2200" b="1" dirty="0" err="1"/>
              <a:t>gniaqueurs</a:t>
            </a:r>
            <a:r>
              <a:rPr lang="fr-FR" sz="2200" b="1" dirty="0"/>
              <a:t> dans de nombreuses instances officielles type CNV, CESE, ministères, …)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r-FR" sz="2200" b="1" dirty="0"/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400" b="1" dirty="0">
                <a:solidFill>
                  <a:srgbClr val="0070C0"/>
                </a:solidFill>
              </a:rPr>
              <a:t>GNIAC/CGET : </a:t>
            </a:r>
            <a:r>
              <a:rPr lang="fr-FR" sz="2000" b="1" dirty="0"/>
              <a:t>collaboration en cours sur le changement d’échelle, les </a:t>
            </a:r>
            <a:r>
              <a:rPr lang="fr-FR" sz="2000" b="1" dirty="0" err="1"/>
              <a:t>start</a:t>
            </a:r>
            <a:r>
              <a:rPr lang="fr-FR" sz="2000" b="1" dirty="0"/>
              <a:t> up de territoires (catalyseurs d’innovation territoriale), PCPE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r-FR" sz="2000" b="1" dirty="0"/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r-FR" sz="2200" b="1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fr-FR" sz="2400" b="1" dirty="0">
              <a:solidFill>
                <a:srgbClr val="0070C0"/>
              </a:solidFill>
            </a:endParaRPr>
          </a:p>
        </p:txBody>
      </p:sp>
      <p:pic>
        <p:nvPicPr>
          <p:cNvPr id="15365" name="Picture 5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70621"/>
            <a:ext cx="792088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222315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84"/>
          <p:cNvSpPr>
            <a:spLocks noGrp="1" noChangeArrowheads="1"/>
          </p:cNvSpPr>
          <p:nvPr>
            <p:ph type="title"/>
          </p:nvPr>
        </p:nvSpPr>
        <p:spPr bwMode="auto">
          <a:xfrm>
            <a:off x="1547664" y="332656"/>
            <a:ext cx="8153400" cy="90872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0" rIns="0" bIns="0" anchor="b"/>
          <a:lstStyle/>
          <a:p>
            <a:pPr algn="ctr" defTabSz="885825"/>
            <a:r>
              <a:rPr lang="fr-FR" sz="3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Helvetica Neue"/>
                <a:sym typeface="Calibri" pitchFamily="34" charset="0"/>
              </a:rPr>
              <a:t>GNIAC : les faiblesses</a:t>
            </a:r>
          </a:p>
          <a:p>
            <a:pPr algn="ctr" defTabSz="885825"/>
            <a:endParaRPr lang="fr-FR" sz="2400" dirty="0"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  <a:sym typeface="Calibri" pitchFamily="34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51520" y="1556792"/>
            <a:ext cx="849694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fr-FR" sz="2400" b="1" dirty="0">
                <a:solidFill>
                  <a:srgbClr val="0070C0"/>
                </a:solidFill>
              </a:rPr>
              <a:t>Une </a:t>
            </a:r>
            <a:r>
              <a:rPr lang="fr-FR" sz="2400" b="1" u="sng" dirty="0">
                <a:solidFill>
                  <a:srgbClr val="0070C0"/>
                </a:solidFill>
              </a:rPr>
              <a:t>sous-utilisation du potentiel </a:t>
            </a:r>
            <a:r>
              <a:rPr lang="fr-FR" sz="2400" b="1" dirty="0">
                <a:solidFill>
                  <a:srgbClr val="0070C0"/>
                </a:solidFill>
              </a:rPr>
              <a:t>de compétences et d’appui aux initiatives du réseau par les membres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sz="2400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fr-FR" sz="2400" b="1" dirty="0">
                <a:solidFill>
                  <a:srgbClr val="0070C0"/>
                </a:solidFill>
              </a:rPr>
              <a:t>Difficulté de création/animation de </a:t>
            </a:r>
            <a:r>
              <a:rPr lang="fr-FR" sz="2400" b="1" u="sng" dirty="0">
                <a:solidFill>
                  <a:srgbClr val="0070C0"/>
                </a:solidFill>
              </a:rPr>
              <a:t>réseaux locaux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fr-FR" sz="2400" b="1" dirty="0">
              <a:solidFill>
                <a:srgbClr val="0070C0"/>
              </a:solidFill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fr-FR" sz="2400" b="1" dirty="0">
                <a:solidFill>
                  <a:srgbClr val="0070C0"/>
                </a:solidFill>
              </a:rPr>
              <a:t>Le </a:t>
            </a:r>
            <a:r>
              <a:rPr lang="fr-FR" sz="2400" b="1" u="sng" dirty="0">
                <a:solidFill>
                  <a:srgbClr val="0070C0"/>
                </a:solidFill>
              </a:rPr>
              <a:t>changement d’échelle </a:t>
            </a:r>
            <a:r>
              <a:rPr lang="fr-FR" sz="2400" b="1" dirty="0">
                <a:solidFill>
                  <a:srgbClr val="0070C0"/>
                </a:solidFill>
              </a:rPr>
              <a:t>et l’essaimage des initiatives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fr-FR" sz="2400" b="1" dirty="0">
              <a:solidFill>
                <a:srgbClr val="0070C0"/>
              </a:solidFill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fr-FR" sz="2400" b="1" dirty="0">
                <a:solidFill>
                  <a:srgbClr val="0070C0"/>
                </a:solidFill>
              </a:rPr>
              <a:t>L’</a:t>
            </a:r>
            <a:r>
              <a:rPr lang="fr-FR" sz="2400" b="1" u="sng" dirty="0">
                <a:solidFill>
                  <a:srgbClr val="0070C0"/>
                </a:solidFill>
              </a:rPr>
              <a:t>interpellation</a:t>
            </a:r>
            <a:r>
              <a:rPr lang="fr-FR" sz="2400" b="1" dirty="0">
                <a:solidFill>
                  <a:srgbClr val="0070C0"/>
                </a:solidFill>
              </a:rPr>
              <a:t> des pouvoirs publics sur les réformes reste limitée</a:t>
            </a:r>
            <a:endParaRPr lang="fr-FR" sz="2400" dirty="0"/>
          </a:p>
        </p:txBody>
      </p:sp>
      <p:pic>
        <p:nvPicPr>
          <p:cNvPr id="57346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1440160" cy="108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322235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84"/>
          <p:cNvSpPr>
            <a:spLocks noGrp="1" noChangeArrowheads="1"/>
          </p:cNvSpPr>
          <p:nvPr>
            <p:ph type="title"/>
          </p:nvPr>
        </p:nvSpPr>
        <p:spPr bwMode="auto">
          <a:xfrm>
            <a:off x="1547664" y="332656"/>
            <a:ext cx="8153400" cy="90872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0" rIns="0" bIns="0" anchor="b"/>
          <a:lstStyle/>
          <a:p>
            <a:pPr algn="ctr" defTabSz="885825"/>
            <a:r>
              <a:rPr lang="fr-FR" sz="3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Helvetica Neue"/>
                <a:sym typeface="Calibri" pitchFamily="34" charset="0"/>
              </a:rPr>
              <a:t>GNIAC : </a:t>
            </a:r>
            <a:r>
              <a:rPr lang="fr-FR" sz="34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Helvetica Neue"/>
                <a:sym typeface="Calibri" pitchFamily="34" charset="0"/>
              </a:rPr>
              <a:t>le budget 2015</a:t>
            </a:r>
            <a:endParaRPr lang="fr-FR" sz="3400" b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Helvetica Neue"/>
              <a:sym typeface="Calibri" pitchFamily="34" charset="0"/>
            </a:endParaRPr>
          </a:p>
          <a:p>
            <a:pPr algn="ctr" defTabSz="885825"/>
            <a:endParaRPr lang="fr-FR" sz="2400" dirty="0"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  <a:sym typeface="Calibri" pitchFamily="34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77348" y="1074803"/>
            <a:ext cx="849694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70C0"/>
                </a:solidFill>
              </a:rPr>
              <a:t>30 KE en 2015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fr-FR" sz="2400" b="1" dirty="0">
              <a:solidFill>
                <a:srgbClr val="0070C0"/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70C0"/>
                </a:solidFill>
              </a:rPr>
              <a:t>Dépenses :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70C0"/>
                </a:solidFill>
              </a:rPr>
              <a:t>Essentiellement du personnel (animateur + stagiaires)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fr-FR" sz="2400" b="1" dirty="0">
              <a:solidFill>
                <a:srgbClr val="0070C0"/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70C0"/>
                </a:solidFill>
              </a:rPr>
              <a:t>Recettes :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70C0"/>
                </a:solidFill>
              </a:rPr>
              <a:t>aide au recrutement (Contrat aidé + subvention SNC)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70C0"/>
                </a:solidFill>
              </a:rPr>
              <a:t>10 KE (dons + soutien Crédit Coopératif)</a:t>
            </a:r>
          </a:p>
          <a:p>
            <a:pPr lvl="1" algn="just"/>
            <a:endParaRPr lang="fr-FR" sz="2400" b="1" dirty="0">
              <a:solidFill>
                <a:srgbClr val="0070C0"/>
              </a:solidFill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rgbClr val="0070C0"/>
                </a:solidFill>
              </a:rPr>
              <a:t>Si actions spécifiques (ex. PCPE) = Recettes spécifiques  (</a:t>
            </a:r>
            <a:r>
              <a:rPr lang="fr-FR" sz="2400" b="1" dirty="0" err="1">
                <a:solidFill>
                  <a:srgbClr val="0070C0"/>
                </a:solidFill>
              </a:rPr>
              <a:t>Pref</a:t>
            </a:r>
            <a:r>
              <a:rPr lang="fr-FR" sz="2400" b="1" dirty="0">
                <a:solidFill>
                  <a:srgbClr val="0070C0"/>
                </a:solidFill>
              </a:rPr>
              <a:t> 93)</a:t>
            </a:r>
          </a:p>
          <a:p>
            <a:r>
              <a:rPr lang="fr-FR" sz="2400" dirty="0"/>
              <a:t> </a:t>
            </a:r>
          </a:p>
        </p:txBody>
      </p:sp>
      <p:pic>
        <p:nvPicPr>
          <p:cNvPr id="3075" name="Picture 3" descr="C:\Program Files (x86)\Microsoft Office\MEDIA\CAGCAT10\j022202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640"/>
            <a:ext cx="1034642" cy="103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80755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84"/>
          <p:cNvSpPr>
            <a:spLocks noGrp="1" noChangeArrowheads="1"/>
          </p:cNvSpPr>
          <p:nvPr>
            <p:ph type="title"/>
          </p:nvPr>
        </p:nvSpPr>
        <p:spPr bwMode="auto">
          <a:xfrm>
            <a:off x="1547664" y="332656"/>
            <a:ext cx="8153400" cy="90872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0" rIns="0" bIns="0" anchor="b"/>
          <a:lstStyle/>
          <a:p>
            <a:pPr algn="ctr" defTabSz="885825"/>
            <a:r>
              <a:rPr lang="fr-FR" sz="3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Helvetica Neue"/>
                <a:sym typeface="Calibri" pitchFamily="34" charset="0"/>
              </a:rPr>
              <a:t>GNIAC : </a:t>
            </a:r>
            <a:r>
              <a:rPr lang="fr-FR" sz="34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Helvetica Neue"/>
                <a:sym typeface="Calibri" pitchFamily="34" charset="0"/>
              </a:rPr>
              <a:t>les orientations 2016/2017</a:t>
            </a:r>
            <a:endParaRPr lang="fr-FR" sz="3400" b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Helvetica Neue"/>
              <a:sym typeface="Calibri" pitchFamily="34" charset="0"/>
            </a:endParaRPr>
          </a:p>
          <a:p>
            <a:pPr algn="ctr" defTabSz="885825"/>
            <a:endParaRPr lang="fr-FR" sz="2400" dirty="0"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  <a:sym typeface="Calibri" pitchFamily="34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23528" y="1001689"/>
            <a:ext cx="849694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70C0"/>
                </a:solidFill>
              </a:rPr>
              <a:t>Développer </a:t>
            </a:r>
            <a:r>
              <a:rPr lang="fr-FR" sz="2400" b="1" u="sng" dirty="0">
                <a:solidFill>
                  <a:srgbClr val="0070C0"/>
                </a:solidFill>
              </a:rPr>
              <a:t>l’animation de la communauté GNIAC </a:t>
            </a:r>
            <a:r>
              <a:rPr lang="fr-FR" sz="2400" b="1" dirty="0">
                <a:solidFill>
                  <a:srgbClr val="0070C0"/>
                </a:solidFill>
              </a:rPr>
              <a:t>pour mieux valoriser les compétences et les initiatives en permettant aux membres du réseau de s’approprier les outils et les </a:t>
            </a:r>
            <a:r>
              <a:rPr lang="fr-FR" sz="2400" b="1" u="sng" dirty="0">
                <a:solidFill>
                  <a:srgbClr val="0070C0"/>
                </a:solidFill>
              </a:rPr>
              <a:t>appuis</a:t>
            </a:r>
            <a:r>
              <a:rPr lang="fr-FR" sz="2400" b="1" dirty="0">
                <a:solidFill>
                  <a:srgbClr val="0070C0"/>
                </a:solidFill>
              </a:rPr>
              <a:t> existants</a:t>
            </a:r>
          </a:p>
          <a:p>
            <a:pPr lvl="0" algn="just"/>
            <a:endParaRPr lang="fr-FR" sz="2400" b="1" dirty="0">
              <a:solidFill>
                <a:srgbClr val="0070C0"/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70C0"/>
                </a:solidFill>
              </a:rPr>
              <a:t>Mieux accompagner la création et le développement des </a:t>
            </a:r>
            <a:r>
              <a:rPr lang="fr-FR" sz="2400" b="1" u="sng" dirty="0">
                <a:solidFill>
                  <a:srgbClr val="0070C0"/>
                </a:solidFill>
              </a:rPr>
              <a:t>réseaux locaux</a:t>
            </a:r>
          </a:p>
          <a:p>
            <a:pPr lvl="0" algn="just"/>
            <a:endParaRPr lang="fr-FR" sz="2400" b="1" dirty="0">
              <a:solidFill>
                <a:srgbClr val="0070C0"/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70C0"/>
                </a:solidFill>
              </a:rPr>
              <a:t>Poursuivre et commencer à essaimer </a:t>
            </a:r>
            <a:r>
              <a:rPr lang="fr-FR" sz="2400" b="1" u="sng" dirty="0">
                <a:solidFill>
                  <a:srgbClr val="0070C0"/>
                </a:solidFill>
              </a:rPr>
              <a:t>l’expérimentation PCPE</a:t>
            </a:r>
          </a:p>
          <a:p>
            <a:pPr lvl="0" algn="just"/>
            <a:endParaRPr lang="fr-FR" sz="2400" b="1" dirty="0">
              <a:solidFill>
                <a:srgbClr val="0070C0"/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70C0"/>
                </a:solidFill>
              </a:rPr>
              <a:t>Booster le </a:t>
            </a:r>
            <a:r>
              <a:rPr lang="fr-FR" sz="2400" b="1" u="sng" dirty="0">
                <a:solidFill>
                  <a:srgbClr val="0070C0"/>
                </a:solidFill>
              </a:rPr>
              <a:t>collectif pour la transformation de l’action publique</a:t>
            </a:r>
          </a:p>
          <a:p>
            <a:pPr lvl="0" algn="just"/>
            <a:endParaRPr lang="fr-FR" sz="2400" b="1" dirty="0">
              <a:solidFill>
                <a:srgbClr val="0070C0"/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70C0"/>
                </a:solidFill>
              </a:rPr>
              <a:t> S’investir pleinement dans les dynamiques de </a:t>
            </a:r>
            <a:r>
              <a:rPr lang="fr-FR" sz="2400" b="1" u="sng" dirty="0">
                <a:solidFill>
                  <a:srgbClr val="0070C0"/>
                </a:solidFill>
              </a:rPr>
              <a:t>changement</a:t>
            </a:r>
            <a:r>
              <a:rPr lang="fr-FR" sz="2400" b="1" dirty="0">
                <a:solidFill>
                  <a:srgbClr val="0070C0"/>
                </a:solidFill>
              </a:rPr>
              <a:t> </a:t>
            </a:r>
            <a:r>
              <a:rPr lang="fr-FR" sz="2400" b="1" u="sng" dirty="0">
                <a:solidFill>
                  <a:srgbClr val="0070C0"/>
                </a:solidFill>
              </a:rPr>
              <a:t>d’échelle</a:t>
            </a:r>
            <a:r>
              <a:rPr lang="fr-FR" sz="2400" b="1" dirty="0">
                <a:solidFill>
                  <a:srgbClr val="0070C0"/>
                </a:solidFill>
              </a:rPr>
              <a:t> et d’essaimage</a:t>
            </a:r>
          </a:p>
          <a:p>
            <a:r>
              <a:rPr lang="fr-FR" sz="2400" dirty="0"/>
              <a:t> </a:t>
            </a:r>
          </a:p>
        </p:txBody>
      </p:sp>
      <p:pic>
        <p:nvPicPr>
          <p:cNvPr id="4098" name="Picture 2" descr="C:\Users\charrier\AppData\Local\Microsoft\Windows\Temporary Internet Files\Content.IE5\FNJD6ZAJ\orientation-3-610x35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5313"/>
            <a:ext cx="1464965" cy="84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44320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64476" y="735859"/>
            <a:ext cx="8229600" cy="5367840"/>
          </a:xfrm>
        </p:spPr>
        <p:txBody>
          <a:bodyPr/>
          <a:lstStyle/>
          <a:p>
            <a:r>
              <a:rPr lang="fr-FR" dirty="0"/>
              <a:t>Bureau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0E2E-3AEB-415B-8700-37590948A73B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06037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2016 : Bureau</a:t>
            </a:r>
          </a:p>
        </p:txBody>
      </p:sp>
      <p:pic>
        <p:nvPicPr>
          <p:cNvPr id="3074" name="Picture 2" descr="TB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8569" y="968045"/>
            <a:ext cx="929258" cy="1239012"/>
          </a:xfrm>
          <a:prstGeom prst="rect">
            <a:avLst/>
          </a:prstGeom>
          <a:noFill/>
        </p:spPr>
      </p:pic>
      <p:pic>
        <p:nvPicPr>
          <p:cNvPr id="3082" name="Picture 10" descr="S Poulet Goffa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2428" y="4357320"/>
            <a:ext cx="923925" cy="1200150"/>
          </a:xfrm>
          <a:prstGeom prst="rect">
            <a:avLst/>
          </a:prstGeom>
          <a:noFill/>
        </p:spPr>
      </p:pic>
      <p:pic>
        <p:nvPicPr>
          <p:cNvPr id="3094" name="Picture 22" descr="Avatar 144949014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070382"/>
            <a:ext cx="1092769" cy="1092769"/>
          </a:xfrm>
          <a:prstGeom prst="rect">
            <a:avLst/>
          </a:prstGeom>
          <a:noFill/>
        </p:spPr>
      </p:pic>
      <p:sp>
        <p:nvSpPr>
          <p:cNvPr id="3098" name="AutoShape 26" descr="Résultat de recherche d'images pour &quot;ahmed bouzouaid&quot;"/>
          <p:cNvSpPr>
            <a:spLocks noChangeAspect="1" noChangeArrowheads="1"/>
          </p:cNvSpPr>
          <p:nvPr/>
        </p:nvSpPr>
        <p:spPr bwMode="auto">
          <a:xfrm>
            <a:off x="155575" y="-411163"/>
            <a:ext cx="85725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02" name="AutoShape 30" descr="Résultat de recherche d'images pour &quot;adel nedja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04" name="AutoShape 32" descr="Résultat de recherche d'images pour &quot;adel nedja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108" name="Picture 3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99757" y="2708920"/>
            <a:ext cx="605247" cy="100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Afficher l'image d'origin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3276" y="2664340"/>
            <a:ext cx="899229" cy="899229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452320" y="2847419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Adel </a:t>
            </a:r>
            <a:r>
              <a:rPr lang="fr-FR" dirty="0" err="1"/>
              <a:t>Nedja</a:t>
            </a:r>
            <a:r>
              <a:rPr lang="fr-FR" dirty="0"/>
              <a:t>, trésorier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7002380" y="4239821"/>
            <a:ext cx="1185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Judicael</a:t>
            </a:r>
            <a:r>
              <a:rPr lang="fr-FR" dirty="0"/>
              <a:t> </a:t>
            </a:r>
            <a:r>
              <a:rPr lang="fr-FR" dirty="0" err="1"/>
              <a:t>Benet</a:t>
            </a:r>
            <a:r>
              <a:rPr lang="fr-FR" dirty="0"/>
              <a:t>, Secrétaire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2263276" y="4441860"/>
            <a:ext cx="1939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Sébastien Poulet-</a:t>
            </a:r>
            <a:r>
              <a:rPr lang="fr-FR" dirty="0" err="1"/>
              <a:t>Goffard</a:t>
            </a:r>
            <a:r>
              <a:rPr lang="fr-FR" dirty="0"/>
              <a:t>, communication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5724128" y="1125886"/>
            <a:ext cx="1152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Thierry Du </a:t>
            </a:r>
            <a:r>
              <a:rPr lang="fr-FR" dirty="0" err="1"/>
              <a:t>Bouetiez</a:t>
            </a:r>
            <a:r>
              <a:rPr lang="fr-FR" dirty="0"/>
              <a:t>, Président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3515698" y="2708920"/>
            <a:ext cx="1560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Patricia Charrier-</a:t>
            </a:r>
            <a:r>
              <a:rPr lang="fr-FR" dirty="0" err="1"/>
              <a:t>Izel</a:t>
            </a:r>
            <a:r>
              <a:rPr lang="fr-FR" dirty="0"/>
              <a:t>, Vice-Présidente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2586441" y="7697919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Patrick </a:t>
            </a:r>
            <a:r>
              <a:rPr lang="fr-FR" dirty="0" err="1"/>
              <a:t>Dugard</a:t>
            </a:r>
            <a:endParaRPr lang="fr-FR" dirty="0"/>
          </a:p>
        </p:txBody>
      </p:sp>
      <p:pic>
        <p:nvPicPr>
          <p:cNvPr id="43" name="Picture 2" descr="Afficher l'image d'origin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5555247"/>
            <a:ext cx="1152128" cy="115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ZoneTexte 43"/>
          <p:cNvSpPr txBox="1"/>
          <p:nvPr/>
        </p:nvSpPr>
        <p:spPr>
          <a:xfrm>
            <a:off x="5936852" y="5669646"/>
            <a:ext cx="2250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Françoise Marie Lemoine, communication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64476" y="735859"/>
            <a:ext cx="8229600" cy="5367840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0E2E-3AEB-415B-8700-37590948A73B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06037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2016 : autres membres du conseil d’administration</a:t>
            </a:r>
          </a:p>
        </p:txBody>
      </p:sp>
      <p:pic>
        <p:nvPicPr>
          <p:cNvPr id="3076" name="Picture 4" descr="MJ Bernard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1129" y="2561253"/>
            <a:ext cx="857250" cy="1076326"/>
          </a:xfrm>
          <a:prstGeom prst="rect">
            <a:avLst/>
          </a:prstGeom>
          <a:noFill/>
        </p:spPr>
      </p:pic>
      <p:pic>
        <p:nvPicPr>
          <p:cNvPr id="3080" name="Picture 8" descr="A Jaun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0895" y="5092413"/>
            <a:ext cx="933450" cy="1162050"/>
          </a:xfrm>
          <a:prstGeom prst="rect">
            <a:avLst/>
          </a:prstGeom>
          <a:noFill/>
        </p:spPr>
      </p:pic>
      <p:pic>
        <p:nvPicPr>
          <p:cNvPr id="3086" name="Picture 14" descr="O Gilbert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6711" y="2536562"/>
            <a:ext cx="857250" cy="1000125"/>
          </a:xfrm>
          <a:prstGeom prst="rect">
            <a:avLst/>
          </a:prstGeom>
          <a:noFill/>
        </p:spPr>
      </p:pic>
      <p:pic>
        <p:nvPicPr>
          <p:cNvPr id="3088" name="Picture 16" descr="P Dugar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7842" y="1052736"/>
            <a:ext cx="857250" cy="1028701"/>
          </a:xfrm>
          <a:prstGeom prst="rect">
            <a:avLst/>
          </a:prstGeom>
          <a:noFill/>
        </p:spPr>
      </p:pic>
      <p:pic>
        <p:nvPicPr>
          <p:cNvPr id="3090" name="Picture 18" descr="D Desgue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85264" y="1052736"/>
            <a:ext cx="857250" cy="1123950"/>
          </a:xfrm>
          <a:prstGeom prst="rect">
            <a:avLst/>
          </a:prstGeom>
          <a:noFill/>
        </p:spPr>
      </p:pic>
      <p:pic>
        <p:nvPicPr>
          <p:cNvPr id="3092" name="Picture 20" descr="F Bern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3158" y="990823"/>
            <a:ext cx="857250" cy="1152526"/>
          </a:xfrm>
          <a:prstGeom prst="rect">
            <a:avLst/>
          </a:prstGeom>
          <a:noFill/>
        </p:spPr>
      </p:pic>
      <p:pic>
        <p:nvPicPr>
          <p:cNvPr id="3096" name="Picture 24" descr="segolene de montgolfie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16251" y="3897541"/>
            <a:ext cx="1152128" cy="1152128"/>
          </a:xfrm>
          <a:prstGeom prst="rect">
            <a:avLst/>
          </a:prstGeom>
          <a:noFill/>
        </p:spPr>
      </p:pic>
      <p:sp>
        <p:nvSpPr>
          <p:cNvPr id="3098" name="AutoShape 26" descr="Résultat de recherche d'images pour &quot;ahmed bouzouaid&quot;"/>
          <p:cNvSpPr>
            <a:spLocks noChangeAspect="1" noChangeArrowheads="1"/>
          </p:cNvSpPr>
          <p:nvPr/>
        </p:nvSpPr>
        <p:spPr bwMode="auto">
          <a:xfrm>
            <a:off x="155575" y="-411163"/>
            <a:ext cx="85725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02" name="AutoShape 30" descr="Résultat de recherche d'images pour &quot;adel nedja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04" name="AutoShape 32" descr="Résultat de recherche d'images pour &quot;adel nedja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6139865" y="4447740"/>
            <a:ext cx="1643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Anne-Céline </a:t>
            </a:r>
            <a:r>
              <a:rPr lang="fr-FR" dirty="0" err="1"/>
              <a:t>Ribardeau</a:t>
            </a:r>
            <a:r>
              <a:rPr lang="fr-FR" dirty="0"/>
              <a:t>-Dumas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2586441" y="7697919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Patrick </a:t>
            </a:r>
            <a:r>
              <a:rPr lang="fr-FR" dirty="0" err="1"/>
              <a:t>Dugard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850569" y="2589723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Tarik </a:t>
            </a:r>
            <a:r>
              <a:rPr lang="fr-FR" dirty="0" err="1"/>
              <a:t>Ghezali</a:t>
            </a:r>
            <a:r>
              <a:rPr lang="fr-FR" dirty="0"/>
              <a:t> (membre associé)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4123840" y="1243919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Danielle </a:t>
            </a:r>
            <a:r>
              <a:rPr lang="fr-FR" dirty="0" err="1"/>
              <a:t>Desguées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7173961" y="1214068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Françoise </a:t>
            </a:r>
            <a:r>
              <a:rPr lang="fr-FR" dirty="0" err="1"/>
              <a:t>Bernon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4617476" y="2713459"/>
            <a:ext cx="1556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Marie-José </a:t>
            </a:r>
            <a:r>
              <a:rPr lang="fr-FR" dirty="0" err="1"/>
              <a:t>Bernardot</a:t>
            </a:r>
            <a:endParaRPr lang="fr-FR" dirty="0"/>
          </a:p>
        </p:txBody>
      </p:sp>
      <p:sp>
        <p:nvSpPr>
          <p:cNvPr id="35" name="ZoneTexte 34"/>
          <p:cNvSpPr txBox="1"/>
          <p:nvPr/>
        </p:nvSpPr>
        <p:spPr>
          <a:xfrm>
            <a:off x="7364326" y="2713458"/>
            <a:ext cx="1166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Olivier Gilbert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4554125" y="4134893"/>
            <a:ext cx="1792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Ségoléne</a:t>
            </a:r>
            <a:r>
              <a:rPr lang="fr-FR" dirty="0"/>
              <a:t> de Montgolfier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2109155" y="5320950"/>
            <a:ext cx="1166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André </a:t>
            </a:r>
            <a:r>
              <a:rPr lang="fr-FR" dirty="0" err="1"/>
              <a:t>Jaunay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70912" y="4307896"/>
            <a:ext cx="1218455" cy="964489"/>
          </a:xfrm>
          <a:prstGeom prst="rect">
            <a:avLst/>
          </a:prstGeom>
        </p:spPr>
      </p:pic>
      <p:pic>
        <p:nvPicPr>
          <p:cNvPr id="8" name="Picture 2" descr="http://tse3.mm.bing.net/th?id=OIP.M31bb9f49be50344c8b73be40c92c460bo1&amp;pid=15.1&amp;H=119&amp;W=16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84" y="2564904"/>
            <a:ext cx="828423" cy="94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538758" y="1243920"/>
            <a:ext cx="921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Patrick </a:t>
            </a:r>
            <a:r>
              <a:rPr lang="fr-FR" dirty="0" err="1"/>
              <a:t>Dugard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632292" y="4202621"/>
            <a:ext cx="1682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François </a:t>
            </a:r>
          </a:p>
          <a:p>
            <a:pPr algn="ctr"/>
            <a:r>
              <a:rPr lang="fr-FR" dirty="0"/>
              <a:t>Dechy</a:t>
            </a:r>
          </a:p>
        </p:txBody>
      </p:sp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02" y="4105880"/>
            <a:ext cx="1505924" cy="73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ZoneTexte 39"/>
          <p:cNvSpPr txBox="1"/>
          <p:nvPr/>
        </p:nvSpPr>
        <p:spPr>
          <a:xfrm>
            <a:off x="4509446" y="5301276"/>
            <a:ext cx="1682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Chantal </a:t>
            </a:r>
            <a:r>
              <a:rPr lang="fr-FR" dirty="0" err="1"/>
              <a:t>Monvois</a:t>
            </a:r>
            <a:endParaRPr lang="fr-FR" dirty="0"/>
          </a:p>
        </p:txBody>
      </p:sp>
      <p:pic>
        <p:nvPicPr>
          <p:cNvPr id="1030" name="Picture 6" descr="Afficher l'image d'origin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153" y="5184534"/>
            <a:ext cx="919163" cy="91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harrier\AppData\Local\Microsoft\Windows\Temporary Internet Files\Content.IE5\FNJD6ZAJ\New[1].gi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7835"/>
            <a:ext cx="877466" cy="60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C:\Users\charrier\AppData\Local\Microsoft\Windows\Temporary Internet Files\Content.IE5\FNJD6ZAJ\New[1].gi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743" y="5967281"/>
            <a:ext cx="877466" cy="60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C:\Users\charrier\AppData\Local\Microsoft\Windows\Temporary Internet Files\Content.IE5\FNJD6ZAJ\New[1].gi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800" y="5279760"/>
            <a:ext cx="877466" cy="60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723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fr-FR" b="1" dirty="0"/>
          </a:p>
          <a:p>
            <a:r>
              <a:rPr lang="fr-FR" b="1" dirty="0"/>
              <a:t>  Du temps et des compétences pour participer aux groupes de travail, </a:t>
            </a:r>
            <a:r>
              <a:rPr lang="fr-FR" b="1" dirty="0" err="1"/>
              <a:t>task</a:t>
            </a:r>
            <a:r>
              <a:rPr lang="fr-FR" b="1" dirty="0"/>
              <a:t> forces etc</a:t>
            </a:r>
            <a:r>
              <a:rPr lang="fr-FR" b="1" dirty="0" smtClean="0"/>
              <a:t>.</a:t>
            </a:r>
            <a:endParaRPr lang="fr-FR" sz="2800" b="1" dirty="0">
              <a:solidFill>
                <a:srgbClr val="C00000"/>
              </a:solidFill>
            </a:endParaRPr>
          </a:p>
          <a:p>
            <a:r>
              <a:rPr lang="fr-FR" b="1" dirty="0"/>
              <a:t>- quelques sous   (</a:t>
            </a:r>
            <a:r>
              <a:rPr lang="fr-FR" sz="2800" b="1" dirty="0">
                <a:solidFill>
                  <a:srgbClr val="002060"/>
                </a:solidFill>
              </a:rPr>
              <a:t>appel aux dons-déductibles- </a:t>
            </a:r>
            <a:r>
              <a:rPr lang="fr-FR" b="1" dirty="0"/>
              <a:t>en lieu et place des cotisations </a:t>
            </a:r>
            <a:r>
              <a:rPr lang="fr-FR" b="1" dirty="0" smtClean="0"/>
              <a:t>)</a:t>
            </a:r>
          </a:p>
          <a:p>
            <a:endParaRPr lang="fr-FR" b="1" dirty="0"/>
          </a:p>
          <a:p>
            <a:pPr marL="109728" indent="0">
              <a:buNone/>
            </a:pPr>
            <a:r>
              <a:rPr lang="fr-FR" b="1" dirty="0">
                <a:solidFill>
                  <a:srgbClr val="C00000"/>
                </a:solidFill>
              </a:rPr>
              <a:t>Objectif minimum pour 2016 : 10 000 euros (soit </a:t>
            </a:r>
            <a:r>
              <a:rPr lang="fr-FR" b="1" dirty="0" smtClean="0">
                <a:solidFill>
                  <a:srgbClr val="C00000"/>
                </a:solidFill>
              </a:rPr>
              <a:t>25  </a:t>
            </a:r>
            <a:r>
              <a:rPr lang="fr-FR" b="1" dirty="0">
                <a:solidFill>
                  <a:srgbClr val="C00000"/>
                </a:solidFill>
              </a:rPr>
              <a:t>euros/personne</a:t>
            </a:r>
            <a:r>
              <a:rPr lang="fr-FR" b="1" dirty="0" smtClean="0">
                <a:solidFill>
                  <a:srgbClr val="C00000"/>
                </a:solidFill>
              </a:rPr>
              <a:t>)</a:t>
            </a:r>
          </a:p>
          <a:p>
            <a:pPr marL="109728" indent="0">
              <a:buNone/>
            </a:pPr>
            <a:r>
              <a:rPr lang="fr-FR" sz="3200" b="1" dirty="0" smtClean="0">
                <a:solidFill>
                  <a:srgbClr val="C00000"/>
                </a:solidFill>
              </a:rPr>
              <a:t>Environ 6000 euros collectés à ce jour (mais moins de 100 contributeurs sur 400 !)</a:t>
            </a:r>
            <a:endParaRPr lang="fr-FR" sz="3200" b="1" dirty="0" smtClean="0">
              <a:solidFill>
                <a:srgbClr val="C00000"/>
              </a:solidFill>
            </a:endParaRPr>
          </a:p>
          <a:p>
            <a:pPr marL="109728" indent="0">
              <a:buNone/>
            </a:pPr>
            <a:endParaRPr lang="fr-FR" sz="2800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0E2E-3AEB-415B-8700-37590948A73B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Autofit/>
          </a:bodyPr>
          <a:lstStyle/>
          <a:p>
            <a:r>
              <a:rPr lang="fr-FR" sz="3200" dirty="0"/>
              <a:t>RAPPEL ! Appel aux contributions volontaires…</a:t>
            </a:r>
          </a:p>
        </p:txBody>
      </p:sp>
    </p:spTree>
    <p:extLst>
      <p:ext uri="{BB962C8B-B14F-4D97-AF65-F5344CB8AC3E}">
        <p14:creationId xmlns:p14="http://schemas.microsoft.com/office/powerpoint/2010/main" val="3890091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90328" y="1702773"/>
            <a:ext cx="7772400" cy="1829761"/>
          </a:xfrm>
        </p:spPr>
        <p:txBody>
          <a:bodyPr/>
          <a:lstStyle/>
          <a:p>
            <a:pPr algn="ctr"/>
            <a:r>
              <a:rPr lang="fr-FR" dirty="0"/>
              <a:t>PROJETS SENSE CUBE</a:t>
            </a:r>
          </a:p>
        </p:txBody>
      </p:sp>
      <p:sp>
        <p:nvSpPr>
          <p:cNvPr id="11" name="Sous-titr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fr-FR" b="1" dirty="0"/>
              <a:t>Appel au </a:t>
            </a:r>
            <a:r>
              <a:rPr lang="fr-FR" b="1" dirty="0" err="1"/>
              <a:t>mentoring</a:t>
            </a:r>
            <a:r>
              <a:rPr lang="fr-FR" b="1" dirty="0"/>
              <a:t> ! </a:t>
            </a:r>
          </a:p>
        </p:txBody>
      </p:sp>
      <p:pic>
        <p:nvPicPr>
          <p:cNvPr id="7" name="Picture 2" descr="F:\GNIAC\GNIAC actualisé\doc de base GNIAC\GNIAC_LOGO_jpeg_06-01-2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320480" cy="18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71800" y="2132856"/>
            <a:ext cx="2951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/>
              <a:t>Accélérateur d’initiatives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87824" y="5805264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i="1" dirty="0">
                <a:solidFill>
                  <a:srgbClr val="002060"/>
                </a:solidFill>
              </a:rPr>
              <a:t>www.gniac.fr</a:t>
            </a:r>
          </a:p>
        </p:txBody>
      </p:sp>
    </p:spTree>
    <p:extLst>
      <p:ext uri="{BB962C8B-B14F-4D97-AF65-F5344CB8AC3E}">
        <p14:creationId xmlns:p14="http://schemas.microsoft.com/office/powerpoint/2010/main" val="2476345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90328" y="1702773"/>
            <a:ext cx="7772400" cy="1829761"/>
          </a:xfrm>
        </p:spPr>
        <p:txBody>
          <a:bodyPr/>
          <a:lstStyle/>
          <a:p>
            <a:pPr algn="ctr"/>
            <a:r>
              <a:rPr lang="fr-FR" dirty="0"/>
              <a:t>« Le 93 des Entrepreneurs »</a:t>
            </a:r>
          </a:p>
        </p:txBody>
      </p:sp>
      <p:sp>
        <p:nvSpPr>
          <p:cNvPr id="11" name="Sous-titr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fr-FR" b="1" dirty="0"/>
              <a:t>Ils sont là ! Le livre aussi !  </a:t>
            </a:r>
          </a:p>
        </p:txBody>
      </p:sp>
      <p:pic>
        <p:nvPicPr>
          <p:cNvPr id="7" name="Picture 2" descr="F:\GNIAC\GNIAC actualisé\doc de base GNIAC\GNIAC_LOGO_jpeg_06-01-2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320480" cy="18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71800" y="2132856"/>
            <a:ext cx="2951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/>
              <a:t>Accélérateur d’initiatives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87824" y="5805264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i="1" dirty="0">
                <a:solidFill>
                  <a:srgbClr val="002060"/>
                </a:solidFill>
              </a:rPr>
              <a:t>www.gniac.fr</a:t>
            </a:r>
          </a:p>
        </p:txBody>
      </p:sp>
    </p:spTree>
    <p:extLst>
      <p:ext uri="{BB962C8B-B14F-4D97-AF65-F5344CB8AC3E}">
        <p14:creationId xmlns:p14="http://schemas.microsoft.com/office/powerpoint/2010/main" val="1324794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1306313"/>
            <a:ext cx="8189481" cy="776177"/>
          </a:xfrm>
        </p:spPr>
        <p:txBody>
          <a:bodyPr>
            <a:normAutofit fontScale="90000"/>
          </a:bodyPr>
          <a:lstStyle/>
          <a:p>
            <a:r>
              <a:rPr lang="fr-FR" sz="4400" dirty="0"/>
              <a:t/>
            </a:r>
            <a:br>
              <a:rPr lang="fr-FR" sz="4400" dirty="0"/>
            </a:br>
            <a:r>
              <a:rPr lang="fr-FR" sz="4400" i="1" dirty="0">
                <a:solidFill>
                  <a:schemeClr val="bg1"/>
                </a:solidFill>
              </a:rPr>
              <a:t>P</a:t>
            </a:r>
            <a:r>
              <a:rPr lang="fr-FR" sz="4400" b="1" i="1" dirty="0">
                <a:solidFill>
                  <a:schemeClr val="bg1"/>
                </a:solidFill>
              </a:rPr>
              <a:t>lus d’un million de visites </a:t>
            </a:r>
            <a:br>
              <a:rPr lang="fr-FR" sz="4400" b="1" i="1" dirty="0">
                <a:solidFill>
                  <a:schemeClr val="bg1"/>
                </a:solidFill>
              </a:rPr>
            </a:br>
            <a:r>
              <a:rPr lang="fr-FR" sz="4400" b="1" i="1" dirty="0">
                <a:solidFill>
                  <a:schemeClr val="bg1"/>
                </a:solidFill>
              </a:rPr>
              <a:t>tous les mois !!!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71600" y="5517232"/>
            <a:ext cx="5747143" cy="9912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fr-FR" sz="3000" dirty="0"/>
              <a:t>thierry.boutrand@tvlocale.fr  </a:t>
            </a:r>
          </a:p>
          <a:p>
            <a:pPr algn="l">
              <a:spcBef>
                <a:spcPts val="0"/>
              </a:spcBef>
            </a:pPr>
            <a:r>
              <a:rPr lang="fr-FR" sz="3000" b="1" dirty="0">
                <a:solidFill>
                  <a:schemeClr val="bg1"/>
                </a:solidFill>
              </a:rPr>
              <a:t>Tél 06 67 92 04 75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340792" y="2082490"/>
            <a:ext cx="5223732" cy="26389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Aft>
                <a:spcPts val="600"/>
              </a:spcAft>
            </a:pPr>
            <a:r>
              <a:rPr lang="fr-FR" b="1" dirty="0"/>
              <a:t>Associations, entrepreneurs, élus, acteurs de proximité,</a:t>
            </a:r>
          </a:p>
          <a:p>
            <a:pPr algn="just">
              <a:spcBef>
                <a:spcPts val="600"/>
              </a:spcBef>
            </a:pPr>
            <a:r>
              <a:rPr lang="fr-FR" sz="7300" b="1" dirty="0">
                <a:solidFill>
                  <a:srgbClr val="C00000"/>
                </a:solidFill>
              </a:rPr>
              <a:t>Ensemble donnons de la visibilité à nos territoires et de la lisibilité à vos actions !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2910664" cy="388088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-32589" y="-6626"/>
            <a:ext cx="9144000" cy="16619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defTabSz="885825">
              <a:spcBef>
                <a:spcPct val="0"/>
              </a:spcBef>
            </a:pPr>
            <a:r>
              <a:rPr lang="fr-FR" sz="3400" b="1" dirty="0">
                <a:solidFill>
                  <a:schemeClr val="bg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Helvetica Neue"/>
              </a:rPr>
              <a:t>Des </a:t>
            </a:r>
            <a:r>
              <a:rPr lang="fr-FR" sz="3400" b="1" dirty="0" err="1">
                <a:solidFill>
                  <a:schemeClr val="bg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Helvetica Neue"/>
              </a:rPr>
              <a:t>gniaqueurs</a:t>
            </a:r>
            <a:r>
              <a:rPr lang="fr-FR" sz="3400" b="1" dirty="0">
                <a:solidFill>
                  <a:schemeClr val="bg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Helvetica Neue"/>
              </a:rPr>
              <a:t> se proposent de vous aider dans votre communication locale et citoyenne. Un bon exemple de l'effet communauté </a:t>
            </a:r>
            <a:r>
              <a:rPr lang="fr-FR" sz="3400" b="1" dirty="0" err="1">
                <a:solidFill>
                  <a:schemeClr val="bg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Helvetica Neue"/>
              </a:rPr>
              <a:t>Gniac</a:t>
            </a:r>
            <a:r>
              <a:rPr lang="fr-FR" sz="3400" b="1" dirty="0">
                <a:solidFill>
                  <a:schemeClr val="bg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Helvetica Neue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788513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0375" y="836712"/>
            <a:ext cx="8229600" cy="5098571"/>
          </a:xfrm>
        </p:spPr>
        <p:txBody>
          <a:bodyPr>
            <a:normAutofit fontScale="92500"/>
          </a:bodyPr>
          <a:lstStyle/>
          <a:p>
            <a:pPr algn="just"/>
            <a:r>
              <a:rPr lang="fr-FR" b="1" dirty="0"/>
              <a:t>18h00-19h : assemblée générale ordinaire (rapport d’activités, CA)</a:t>
            </a:r>
          </a:p>
          <a:p>
            <a:pPr algn="just"/>
            <a:endParaRPr lang="fr-FR" b="1" dirty="0"/>
          </a:p>
          <a:p>
            <a:pPr algn="just"/>
            <a:r>
              <a:rPr lang="fr-FR" b="1" dirty="0"/>
              <a:t>19h00-19h05 : appel mentors projets </a:t>
            </a:r>
            <a:r>
              <a:rPr lang="fr-FR" b="1" dirty="0" err="1"/>
              <a:t>Sense</a:t>
            </a:r>
            <a:r>
              <a:rPr lang="fr-FR" b="1" dirty="0"/>
              <a:t> Cube</a:t>
            </a:r>
          </a:p>
          <a:p>
            <a:pPr algn="just"/>
            <a:endParaRPr lang="fr-FR" b="1" dirty="0"/>
          </a:p>
          <a:p>
            <a:pPr algn="just"/>
            <a:r>
              <a:rPr lang="fr-FR" b="1" dirty="0"/>
              <a:t>19h05-19h15 : livre « le 93 des Entrepreneurs »</a:t>
            </a:r>
          </a:p>
          <a:p>
            <a:pPr algn="just"/>
            <a:endParaRPr lang="fr-FR" b="1" dirty="0"/>
          </a:p>
          <a:p>
            <a:pPr algn="just"/>
            <a:r>
              <a:rPr lang="fr-FR" b="1" dirty="0"/>
              <a:t>19h15-20h40 : DEBAT et PITCHS/DEFIS : </a:t>
            </a:r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la place et l'impact des initiatives citoyennes dans la transformation positive de notre société</a:t>
            </a:r>
            <a:r>
              <a:rPr lang="fr-FR" i="1" dirty="0"/>
              <a:t> </a:t>
            </a:r>
            <a:r>
              <a:rPr lang="fr-FR" b="1" dirty="0"/>
              <a:t>? Illustrations avec Jardins de Montaigne, Fondation </a:t>
            </a:r>
            <a:r>
              <a:rPr lang="fr-FR" b="1" dirty="0" err="1"/>
              <a:t>Afnic</a:t>
            </a:r>
            <a:r>
              <a:rPr lang="fr-FR" b="1" dirty="0"/>
              <a:t>, Stagiaires sans frontières, Vit-On-Job, La </a:t>
            </a:r>
            <a:r>
              <a:rPr lang="fr-FR" b="1" dirty="0" err="1"/>
              <a:t>Fabrik</a:t>
            </a:r>
            <a:r>
              <a:rPr lang="fr-FR" b="1" dirty="0"/>
              <a:t> à </a:t>
            </a:r>
            <a:r>
              <a:rPr lang="fr-FR" b="1" dirty="0" err="1"/>
              <a:t>Declik</a:t>
            </a:r>
            <a:r>
              <a:rPr lang="fr-FR" b="1" dirty="0"/>
              <a:t>, Changer le monde en 2h</a:t>
            </a:r>
          </a:p>
          <a:p>
            <a:pPr algn="just"/>
            <a:endParaRPr lang="fr-FR" b="1" dirty="0"/>
          </a:p>
          <a:p>
            <a:pPr algn="just"/>
            <a:r>
              <a:rPr lang="fr-FR" b="1" dirty="0"/>
              <a:t>20h45 : dîner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ORDRE DU JOUR</a:t>
            </a:r>
          </a:p>
        </p:txBody>
      </p:sp>
      <p:sp>
        <p:nvSpPr>
          <p:cNvPr id="36866" name="AutoShape 2" descr="Résultat de recherche d'images pour &quot;questio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43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Toute </a:t>
            </a:r>
            <a:r>
              <a:rPr lang="fr-FR" b="1" dirty="0"/>
              <a:t>entreprise, association, porteur de projet, ou collectif déployant des solutions innovantes choisit sur </a:t>
            </a:r>
            <a:r>
              <a:rPr lang="fr-FR" b="1" dirty="0">
                <a:hlinkClick r:id="rId2"/>
              </a:rPr>
              <a:t>www.faireAutrement.org</a:t>
            </a:r>
            <a:r>
              <a:rPr lang="fr-FR" b="1" dirty="0"/>
              <a:t>  parmi les 3 vidéos thématiques celle qui correspond à son action, ses valeurs, son positionnement</a:t>
            </a:r>
            <a:r>
              <a:rPr lang="fr-FR" b="1" dirty="0" smtClean="0"/>
              <a:t>.</a:t>
            </a:r>
          </a:p>
          <a:p>
            <a:endParaRPr lang="fr-FR" b="1" dirty="0"/>
          </a:p>
          <a:p>
            <a:r>
              <a:rPr lang="fr-FR" b="1" dirty="0"/>
              <a:t>La vidéo sera personnalisée gratuitement avec votre logo et phrase d’accroche et pourra vous servir de support de communication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0E2E-3AEB-415B-8700-37590948A73B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pPr defTabSz="885825"/>
            <a:r>
              <a:rPr lang="fr-FR" sz="34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Helvetica Neue"/>
              </a:rPr>
              <a:t>Des </a:t>
            </a:r>
            <a:r>
              <a:rPr lang="fr-FR" sz="34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Helvetica Neue"/>
              </a:rPr>
              <a:t>gniaqueurs</a:t>
            </a:r>
            <a:r>
              <a:rPr lang="fr-FR" sz="34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Helvetica Neue"/>
              </a:rPr>
              <a:t> à votre service…CAMPAGNE « Faire Autrement »</a:t>
            </a:r>
          </a:p>
        </p:txBody>
      </p:sp>
    </p:spTree>
    <p:extLst>
      <p:ext uri="{BB962C8B-B14F-4D97-AF65-F5344CB8AC3E}">
        <p14:creationId xmlns:p14="http://schemas.microsoft.com/office/powerpoint/2010/main" val="4172988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90328" y="1702773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fr-FR" sz="4400" dirty="0"/>
              <a:t>DEBAT</a:t>
            </a:r>
          </a:p>
        </p:txBody>
      </p:sp>
      <p:sp>
        <p:nvSpPr>
          <p:cNvPr id="11" name="Sous-titre 10"/>
          <p:cNvSpPr>
            <a:spLocks noGrp="1"/>
          </p:cNvSpPr>
          <p:nvPr>
            <p:ph type="subTitle" idx="1"/>
          </p:nvPr>
        </p:nvSpPr>
        <p:spPr>
          <a:xfrm>
            <a:off x="685800" y="3501009"/>
            <a:ext cx="7772400" cy="1296144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>
                <a:solidFill>
                  <a:schemeClr val="accent2">
                    <a:lumMod val="50000"/>
                  </a:schemeClr>
                </a:solidFill>
              </a:rPr>
              <a:t>Place et impact des initiatives citoyennes et l’innovation sociale dans la transformation positive de notre société</a:t>
            </a:r>
            <a:r>
              <a:rPr lang="fr-FR" sz="3200" i="1" dirty="0"/>
              <a:t> </a:t>
            </a:r>
            <a:r>
              <a:rPr lang="fr-FR" sz="3200" b="1" dirty="0"/>
              <a:t>? </a:t>
            </a:r>
          </a:p>
        </p:txBody>
      </p:sp>
      <p:pic>
        <p:nvPicPr>
          <p:cNvPr id="7" name="Picture 2" descr="F:\GNIAC\GNIAC actualisé\doc de base GNIAC\GNIAC_LOGO_jpeg_06-01-2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320480" cy="18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71800" y="2132856"/>
            <a:ext cx="2951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/>
              <a:t>Accélérateur d’initiatives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87824" y="5805264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i="1" dirty="0">
                <a:solidFill>
                  <a:srgbClr val="002060"/>
                </a:solidFill>
              </a:rPr>
              <a:t>www.gniac.fr</a:t>
            </a:r>
          </a:p>
        </p:txBody>
      </p:sp>
    </p:spTree>
    <p:extLst>
      <p:ext uri="{BB962C8B-B14F-4D97-AF65-F5344CB8AC3E}">
        <p14:creationId xmlns:p14="http://schemas.microsoft.com/office/powerpoint/2010/main" val="766908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8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ym typeface="Calibri" pitchFamily="34" charset="0"/>
              </a:rPr>
              <a:t>DEBAT : Comment donner plus de poids aux initiatives citoyennes?</a:t>
            </a:r>
          </a:p>
          <a:p>
            <a:endParaRPr lang="fr-FR" dirty="0">
              <a:sym typeface="Calibri" pitchFamily="34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23528" y="744380"/>
            <a:ext cx="8496944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fr-FR" sz="2400" b="1" dirty="0">
                <a:solidFill>
                  <a:srgbClr val="0070C0"/>
                </a:solidFill>
              </a:rPr>
              <a:t>Foisonnement des initiatives, des réseaux et des sujets enfourchés</a:t>
            </a:r>
            <a:r>
              <a:rPr lang="fr-FR" sz="2400" dirty="0"/>
              <a:t>, pas en rapport avec des ressources limitées : </a:t>
            </a:r>
            <a:r>
              <a:rPr lang="fr-FR" sz="2400" b="1" dirty="0"/>
              <a:t>ENJEUX MOYENS /  EFFICACITE / INFLUENCE et RESULTATS</a:t>
            </a:r>
            <a:endParaRPr lang="fr-FR" sz="2400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sz="2400" b="1" dirty="0">
              <a:solidFill>
                <a:srgbClr val="0070C0"/>
              </a:solidFill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fr-FR" sz="2400" b="1" dirty="0">
                <a:solidFill>
                  <a:srgbClr val="0070C0"/>
                </a:solidFill>
              </a:rPr>
              <a:t>Initiatives restent marginales dans le paysage médiatique</a:t>
            </a:r>
            <a:r>
              <a:rPr lang="fr-FR" sz="2400" dirty="0"/>
              <a:t> : </a:t>
            </a:r>
            <a:r>
              <a:rPr lang="fr-FR" sz="2400" b="1" dirty="0"/>
              <a:t>ENJEU VISIBILITE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sz="2400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fr-FR" sz="2400" b="1" dirty="0">
                <a:solidFill>
                  <a:srgbClr val="0070C0"/>
                </a:solidFill>
              </a:rPr>
              <a:t>Challenges : </a:t>
            </a:r>
            <a:r>
              <a:rPr lang="fr-FR" sz="2400" dirty="0"/>
              <a:t>professionnalisation, accompagnement, mutualisations, changement d’échelle, efficacité, perfectionnement, expérimentations à développer…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sz="2400" dirty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800" b="1" dirty="0">
                <a:solidFill>
                  <a:srgbClr val="0070C0"/>
                </a:solidFill>
              </a:rPr>
              <a:t>DEBAT : Comment gagner en influence pour que les initiatives citoyennes pèsent davantage dans le changement social et le débat public?</a:t>
            </a:r>
            <a:endParaRPr lang="fr-FR" sz="2800" dirty="0"/>
          </a:p>
        </p:txBody>
      </p:sp>
      <p:sp>
        <p:nvSpPr>
          <p:cNvPr id="59394" name="AutoShape 2" descr="Résultat de recherche d'images pour &quot;challenges clipar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9396" name="AutoShape 4" descr="Résultat de recherche d'images pour &quot;challenges clipar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9398" name="Picture 6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531304"/>
            <a:ext cx="1896145" cy="611088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90328" y="1702773"/>
            <a:ext cx="7772400" cy="799415"/>
          </a:xfrm>
        </p:spPr>
        <p:txBody>
          <a:bodyPr>
            <a:normAutofit/>
          </a:bodyPr>
          <a:lstStyle/>
          <a:p>
            <a:pPr algn="ctr"/>
            <a:r>
              <a:rPr lang="fr-FR" sz="2000" dirty="0"/>
              <a:t>PITCHS</a:t>
            </a:r>
          </a:p>
        </p:txBody>
      </p:sp>
      <p:sp>
        <p:nvSpPr>
          <p:cNvPr id="11" name="Sous-titre 10"/>
          <p:cNvSpPr>
            <a:spLocks noGrp="1"/>
          </p:cNvSpPr>
          <p:nvPr>
            <p:ph type="subTitle" idx="1"/>
          </p:nvPr>
        </p:nvSpPr>
        <p:spPr>
          <a:xfrm>
            <a:off x="685800" y="2636912"/>
            <a:ext cx="7772400" cy="2510987"/>
          </a:xfrm>
        </p:spPr>
        <p:txBody>
          <a:bodyPr>
            <a:normAutofit fontScale="92500" lnSpcReduction="10000"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70C0"/>
                </a:solidFill>
              </a:rPr>
              <a:t>Jardins de Montaigne : Steven BERTAL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fr-FR" sz="2400" b="1" dirty="0" err="1">
                <a:solidFill>
                  <a:srgbClr val="0070C0"/>
                </a:solidFill>
              </a:rPr>
              <a:t>Afnic</a:t>
            </a:r>
            <a:r>
              <a:rPr lang="fr-FR" sz="2400" b="1" dirty="0">
                <a:solidFill>
                  <a:srgbClr val="0070C0"/>
                </a:solidFill>
              </a:rPr>
              <a:t> : Denis PANSU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70C0"/>
                </a:solidFill>
              </a:rPr>
              <a:t>Vit-On-Job : Yannick VINNAY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70C0"/>
                </a:solidFill>
              </a:rPr>
              <a:t>Printemps des Utopies : Alain REGNIER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70C0"/>
                </a:solidFill>
              </a:rPr>
              <a:t>La </a:t>
            </a:r>
            <a:r>
              <a:rPr lang="fr-FR" sz="2400" b="1" dirty="0" err="1">
                <a:solidFill>
                  <a:srgbClr val="0070C0"/>
                </a:solidFill>
              </a:rPr>
              <a:t>Fabrik</a:t>
            </a:r>
            <a:r>
              <a:rPr lang="fr-FR" sz="2400" b="1" dirty="0">
                <a:solidFill>
                  <a:srgbClr val="0070C0"/>
                </a:solidFill>
              </a:rPr>
              <a:t> à </a:t>
            </a:r>
            <a:r>
              <a:rPr lang="fr-FR" sz="2400" b="1" dirty="0" err="1">
                <a:solidFill>
                  <a:srgbClr val="0070C0"/>
                </a:solidFill>
              </a:rPr>
              <a:t>Declik</a:t>
            </a:r>
            <a:r>
              <a:rPr lang="fr-FR" sz="2400" b="1" dirty="0">
                <a:solidFill>
                  <a:srgbClr val="0070C0"/>
                </a:solidFill>
              </a:rPr>
              <a:t> : Olivier LENOIR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70C0"/>
                </a:solidFill>
              </a:rPr>
              <a:t>Changer le Monde en 2h : Pierre CHEVELLE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70C0"/>
                </a:solidFill>
              </a:rPr>
              <a:t>Stagiaires Sans Frontières : Felix de Monts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fr-FR" sz="2400" b="1" dirty="0">
              <a:solidFill>
                <a:srgbClr val="0070C0"/>
              </a:solidFill>
            </a:endParaRPr>
          </a:p>
        </p:txBody>
      </p:sp>
      <p:pic>
        <p:nvPicPr>
          <p:cNvPr id="7" name="Picture 2" descr="F:\GNIAC\GNIAC actualisé\doc de base GNIAC\GNIAC_LOGO_jpeg_06-01-2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8064"/>
            <a:ext cx="4320480" cy="151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987824" y="5805264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i="1" dirty="0">
                <a:solidFill>
                  <a:srgbClr val="002060"/>
                </a:solidFill>
              </a:rPr>
              <a:t>www.gniac.fr</a:t>
            </a:r>
          </a:p>
        </p:txBody>
      </p:sp>
    </p:spTree>
    <p:extLst>
      <p:ext uri="{BB962C8B-B14F-4D97-AF65-F5344CB8AC3E}">
        <p14:creationId xmlns:p14="http://schemas.microsoft.com/office/powerpoint/2010/main" val="39058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568863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fr-FR" dirty="0">
              <a:hlinkClick r:id="rId2"/>
            </a:endParaRPr>
          </a:p>
          <a:p>
            <a:pPr algn="ctr"/>
            <a:r>
              <a:rPr lang="fr-FR" dirty="0">
                <a:hlinkClick r:id="rId2"/>
              </a:rPr>
              <a:t>www.gniac.fr</a:t>
            </a:r>
            <a:endParaRPr lang="fr-FR" dirty="0"/>
          </a:p>
          <a:p>
            <a:pPr algn="ctr">
              <a:buNone/>
            </a:pPr>
            <a:endParaRPr lang="fr-FR" dirty="0"/>
          </a:p>
          <a:p>
            <a:pPr algn="ctr"/>
            <a:r>
              <a:rPr lang="fr-FR" dirty="0">
                <a:hlinkClick r:id="rId3"/>
              </a:rPr>
              <a:t>gniac2014@gmail.com</a:t>
            </a:r>
            <a:endParaRPr lang="fr-FR" dirty="0"/>
          </a:p>
          <a:p>
            <a:pPr algn="ctr">
              <a:buNone/>
            </a:pPr>
            <a:endParaRPr lang="fr-FR" dirty="0"/>
          </a:p>
          <a:p>
            <a:pPr algn="ctr"/>
            <a:r>
              <a:rPr lang="fr-FR" dirty="0"/>
              <a:t>Compte tweeter:  @</a:t>
            </a:r>
            <a:r>
              <a:rPr lang="fr-FR" dirty="0" err="1"/>
              <a:t>GNIAC_asso</a:t>
            </a:r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/>
              <a:t>Groupe </a:t>
            </a:r>
            <a:r>
              <a:rPr lang="fr-FR" dirty="0" err="1"/>
              <a:t>Facebook</a:t>
            </a:r>
            <a:r>
              <a:rPr lang="fr-FR" dirty="0"/>
              <a:t> GNIAC</a:t>
            </a:r>
          </a:p>
          <a:p>
            <a:pPr algn="ctr"/>
            <a:endParaRPr lang="fr-FR" b="1" dirty="0"/>
          </a:p>
          <a:p>
            <a:pPr algn="ctr"/>
            <a:r>
              <a:rPr lang="fr-FR" b="1" dirty="0"/>
              <a:t>Animateur/Développeur : Denis SABARDINE ; </a:t>
            </a:r>
            <a:r>
              <a:rPr lang="fr-FR" b="1" dirty="0">
                <a:hlinkClick r:id="rId4"/>
              </a:rPr>
              <a:t>d.sabard@gmail.com</a:t>
            </a:r>
            <a:r>
              <a:rPr lang="fr-FR" b="1" dirty="0"/>
              <a:t> 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0E2E-3AEB-415B-8700-37590948A73B}" type="slidenum">
              <a:rPr lang="fr-FR" smtClean="0"/>
              <a:pPr/>
              <a:t>24</a:t>
            </a:fld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4797152"/>
            <a:ext cx="1287423" cy="140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3382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90328" y="1702773"/>
            <a:ext cx="7772400" cy="1829761"/>
          </a:xfrm>
        </p:spPr>
        <p:txBody>
          <a:bodyPr/>
          <a:lstStyle/>
          <a:p>
            <a:pPr algn="ctr"/>
            <a:r>
              <a:rPr lang="fr-FR" dirty="0"/>
              <a:t>AG du 14 avril 2016</a:t>
            </a:r>
          </a:p>
        </p:txBody>
      </p:sp>
      <p:sp>
        <p:nvSpPr>
          <p:cNvPr id="11" name="Sous-titre 10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/>
              <a:t>Rapport d’activité</a:t>
            </a:r>
          </a:p>
          <a:p>
            <a:pPr algn="ctr"/>
            <a:r>
              <a:rPr lang="fr-FR" sz="2800" b="1" dirty="0"/>
              <a:t>Perspectives 2016</a:t>
            </a:r>
          </a:p>
        </p:txBody>
      </p:sp>
      <p:pic>
        <p:nvPicPr>
          <p:cNvPr id="7" name="Picture 2" descr="F:\GNIAC\GNIAC actualisé\doc de base GNIAC\GNIAC_LOGO_jpeg_06-01-2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320480" cy="18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71800" y="2132856"/>
            <a:ext cx="2951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/>
              <a:t>Accélérateur d’initiatives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87824" y="5805264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i="1" dirty="0">
                <a:solidFill>
                  <a:srgbClr val="002060"/>
                </a:solidFill>
              </a:rPr>
              <a:t>www.gniac.fr</a:t>
            </a:r>
          </a:p>
        </p:txBody>
      </p:sp>
    </p:spTree>
    <p:extLst>
      <p:ext uri="{BB962C8B-B14F-4D97-AF65-F5344CB8AC3E}">
        <p14:creationId xmlns:p14="http://schemas.microsoft.com/office/powerpoint/2010/main" val="465946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0375" y="1412776"/>
            <a:ext cx="8229600" cy="4738531"/>
          </a:xfrm>
        </p:spPr>
        <p:txBody>
          <a:bodyPr>
            <a:normAutofit/>
          </a:bodyPr>
          <a:lstStyle/>
          <a:p>
            <a:pPr algn="just"/>
            <a:r>
              <a:rPr lang="fr-FR" b="1" dirty="0">
                <a:solidFill>
                  <a:srgbClr val="0070C0"/>
                </a:solidFill>
              </a:rPr>
              <a:t>D’un Constat : </a:t>
            </a:r>
            <a:r>
              <a:rPr lang="fr-FR" b="1" dirty="0"/>
              <a:t>Le fonctionnement cloisonné des structures publiques et privées engendre une forte déperdition d’énergie et freine le développement d’initiatives portées par les acteurs de la société civile</a:t>
            </a:r>
          </a:p>
          <a:p>
            <a:pPr algn="just"/>
            <a:endParaRPr lang="fr-FR" sz="2400" b="1" dirty="0"/>
          </a:p>
          <a:p>
            <a:pPr algn="just"/>
            <a:r>
              <a:rPr lang="fr-FR" b="1" dirty="0">
                <a:solidFill>
                  <a:srgbClr val="0070C0"/>
                </a:solidFill>
              </a:rPr>
              <a:t>D’une Vision : </a:t>
            </a:r>
            <a:r>
              <a:rPr lang="fr-FR" b="1" dirty="0"/>
              <a:t>Croire en la capacité des acteurs locaux à innover ensemble, par delà les cloisonnements, pour résoudre les problèmes économiques et sociaux de notre pays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GNIAC c’est un collectif d’acteurs citoyens 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réunis autour …</a:t>
            </a:r>
          </a:p>
        </p:txBody>
      </p:sp>
      <p:sp>
        <p:nvSpPr>
          <p:cNvPr id="36866" name="AutoShape 2" descr="Résultat de recherche d'images pour &quot;questio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6868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5150941"/>
            <a:ext cx="1619672" cy="16150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0979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9512" y="1156266"/>
            <a:ext cx="8507288" cy="5139057"/>
          </a:xfrm>
        </p:spPr>
        <p:txBody>
          <a:bodyPr>
            <a:normAutofit/>
          </a:bodyPr>
          <a:lstStyle/>
          <a:p>
            <a:pPr lvl="0" algn="just"/>
            <a:r>
              <a:rPr lang="fr-FR" b="1" dirty="0">
                <a:solidFill>
                  <a:srgbClr val="0070C0"/>
                </a:solidFill>
              </a:rPr>
              <a:t>Mutualiser</a:t>
            </a:r>
            <a:r>
              <a:rPr lang="fr-FR" b="1" dirty="0"/>
              <a:t> les compétences</a:t>
            </a:r>
          </a:p>
          <a:p>
            <a:pPr marL="109728" lvl="0" indent="0" algn="just">
              <a:buNone/>
            </a:pPr>
            <a:endParaRPr lang="fr-FR" b="1" dirty="0"/>
          </a:p>
          <a:p>
            <a:pPr lvl="0" algn="just"/>
            <a:r>
              <a:rPr lang="fr-FR" b="1" dirty="0"/>
              <a:t>Soutenir et fédérer les initiatives et ceux qui les portent</a:t>
            </a:r>
          </a:p>
          <a:p>
            <a:pPr marL="109728" lvl="0" indent="0" algn="just">
              <a:buNone/>
            </a:pPr>
            <a:endParaRPr lang="fr-FR" dirty="0"/>
          </a:p>
          <a:p>
            <a:pPr lvl="0" algn="just"/>
            <a:r>
              <a:rPr lang="fr-FR" b="1" dirty="0">
                <a:solidFill>
                  <a:srgbClr val="0070C0"/>
                </a:solidFill>
              </a:rPr>
              <a:t>Redonner du souffle et de la visibilité </a:t>
            </a:r>
            <a:r>
              <a:rPr lang="fr-FR" b="1" dirty="0"/>
              <a:t>à ceux qui inventent des solutions pragmatiques</a:t>
            </a:r>
          </a:p>
          <a:p>
            <a:pPr marL="109728" lvl="0" indent="0" algn="just">
              <a:buNone/>
            </a:pPr>
            <a:r>
              <a:rPr lang="fr-FR" b="1" dirty="0"/>
              <a:t> </a:t>
            </a:r>
          </a:p>
          <a:p>
            <a:pPr lvl="0" algn="just"/>
            <a:r>
              <a:rPr lang="fr-FR" b="1" dirty="0">
                <a:solidFill>
                  <a:srgbClr val="0070C0"/>
                </a:solidFill>
              </a:rPr>
              <a:t>Fluidifier les partenariats </a:t>
            </a:r>
            <a:r>
              <a:rPr lang="fr-FR" b="1" dirty="0"/>
              <a:t>et favoriser la coopération entre toutes les structures</a:t>
            </a:r>
          </a:p>
          <a:p>
            <a:pPr marL="109728" lvl="0" indent="0" algn="just">
              <a:buNone/>
            </a:pPr>
            <a:endParaRPr lang="fr-FR" b="1" dirty="0"/>
          </a:p>
          <a:p>
            <a:pPr lvl="0" algn="just"/>
            <a:r>
              <a:rPr lang="fr-FR" b="1" dirty="0">
                <a:solidFill>
                  <a:srgbClr val="0070C0"/>
                </a:solidFill>
              </a:rPr>
              <a:t>Faire bouger les lignes en étant force de proposition</a:t>
            </a:r>
            <a:r>
              <a:rPr lang="fr-FR" b="1" dirty="0"/>
              <a:t> auprès des décideurs politiques, économiques et sociaux.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0E2E-3AEB-415B-8700-37590948A73B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MISSIONS GNIAC </a:t>
            </a:r>
          </a:p>
        </p:txBody>
      </p:sp>
      <p:pic>
        <p:nvPicPr>
          <p:cNvPr id="35842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1584176" cy="11562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7290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908720"/>
            <a:ext cx="8640960" cy="5616624"/>
          </a:xfrm>
        </p:spPr>
        <p:txBody>
          <a:bodyPr>
            <a:normAutofit/>
          </a:bodyPr>
          <a:lstStyle/>
          <a:p>
            <a:pPr algn="just"/>
            <a:r>
              <a:rPr lang="fr-FR" b="1" dirty="0">
                <a:solidFill>
                  <a:srgbClr val="0070C0"/>
                </a:solidFill>
              </a:rPr>
              <a:t>Un collectif de près de </a:t>
            </a:r>
            <a:r>
              <a:rPr lang="fr-FR" b="1" u="sng" dirty="0">
                <a:solidFill>
                  <a:srgbClr val="0070C0"/>
                </a:solidFill>
              </a:rPr>
              <a:t>400</a:t>
            </a:r>
            <a:r>
              <a:rPr lang="fr-FR" b="1" dirty="0">
                <a:solidFill>
                  <a:srgbClr val="0070C0"/>
                </a:solidFill>
              </a:rPr>
              <a:t> « experts citoyens » d’origines diversifiées engagés à titre personnel (entrepreneurs, associatifs, fonctionnaires…) – </a:t>
            </a:r>
            <a:r>
              <a:rPr lang="fr-FR" sz="2000" b="1" u="sng" dirty="0">
                <a:solidFill>
                  <a:srgbClr val="0070C0"/>
                </a:solidFill>
              </a:rPr>
              <a:t>262 compétences </a:t>
            </a:r>
            <a:r>
              <a:rPr lang="fr-FR" sz="2000" b="1" dirty="0">
                <a:solidFill>
                  <a:srgbClr val="0070C0"/>
                </a:solidFill>
              </a:rPr>
              <a:t>réparties sur 13 thématiques</a:t>
            </a:r>
          </a:p>
          <a:p>
            <a:pPr algn="just"/>
            <a:endParaRPr lang="fr-FR" sz="2000" b="1" dirty="0">
              <a:solidFill>
                <a:srgbClr val="0070C0"/>
              </a:solidFill>
            </a:endParaRPr>
          </a:p>
          <a:p>
            <a:pPr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0E2E-3AEB-415B-8700-37590948A73B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93204" y="332657"/>
            <a:ext cx="8229600" cy="696044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GNIAC , c’est qui 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0848"/>
            <a:ext cx="784887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1908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b="1" dirty="0">
                <a:solidFill>
                  <a:srgbClr val="0070C0"/>
                </a:solidFill>
              </a:rPr>
              <a:t>Valorisation et soutien aux initiatives</a:t>
            </a:r>
            <a:r>
              <a:rPr lang="fr-FR" b="1" dirty="0"/>
              <a:t> (plateforme web initiatives et compétences, GAINS, réunions d’échanges, événements, réseaux locaux)</a:t>
            </a:r>
          </a:p>
          <a:p>
            <a:pPr algn="just">
              <a:buNone/>
            </a:pPr>
            <a:endParaRPr lang="fr-FR" b="1" dirty="0"/>
          </a:p>
          <a:p>
            <a:pPr algn="just"/>
            <a:r>
              <a:rPr lang="fr-FR" b="1" dirty="0">
                <a:solidFill>
                  <a:srgbClr val="0070C0"/>
                </a:solidFill>
              </a:rPr>
              <a:t>Coopérations et partenariats </a:t>
            </a:r>
            <a:r>
              <a:rPr lang="fr-FR" b="1" dirty="0"/>
              <a:t>avec d’autres réseaux partageant des objectifs proches (Ex: BBZ)</a:t>
            </a:r>
          </a:p>
          <a:p>
            <a:pPr algn="just">
              <a:buNone/>
            </a:pPr>
            <a:endParaRPr lang="fr-FR" b="1" dirty="0"/>
          </a:p>
          <a:p>
            <a:pPr algn="just"/>
            <a:r>
              <a:rPr lang="fr-FR" b="1" dirty="0">
                <a:solidFill>
                  <a:srgbClr val="0070C0"/>
                </a:solidFill>
              </a:rPr>
              <a:t>Proposition d’évolutions législatives et de simplifications des dispositifs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GNIAC, c’est aussi une valorisation et un soutien 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aux initiatives et aux acteurs</a:t>
            </a:r>
          </a:p>
        </p:txBody>
      </p:sp>
    </p:spTree>
    <p:extLst>
      <p:ext uri="{BB962C8B-B14F-4D97-AF65-F5344CB8AC3E}">
        <p14:creationId xmlns:p14="http://schemas.microsoft.com/office/powerpoint/2010/main" val="3568977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63"/>
          <p:cNvSpPr>
            <a:spLocks noChangeArrowheads="1"/>
          </p:cNvSpPr>
          <p:nvPr/>
        </p:nvSpPr>
        <p:spPr bwMode="auto">
          <a:xfrm>
            <a:off x="3671888" y="1946275"/>
            <a:ext cx="431800" cy="36932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8" tIns="45718" rIns="45718" bIns="45718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Calibri" pitchFamily="34" charset="0"/>
                <a:cs typeface="Helvetica Neue"/>
                <a:sym typeface="Calibri" pitchFamily="34" charset="0"/>
              </a:rPr>
              <a:t>  </a:t>
            </a:r>
          </a:p>
        </p:txBody>
      </p:sp>
      <p:sp>
        <p:nvSpPr>
          <p:cNvPr id="15363" name="Shape 65"/>
          <p:cNvSpPr>
            <a:spLocks noChangeArrowheads="1"/>
          </p:cNvSpPr>
          <p:nvPr/>
        </p:nvSpPr>
        <p:spPr bwMode="auto">
          <a:xfrm>
            <a:off x="611188" y="4724400"/>
            <a:ext cx="431800" cy="923326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8" tIns="45718" rIns="45718" bIns="45718">
            <a:spAutoFit/>
          </a:bodyPr>
          <a:lstStyle/>
          <a:p>
            <a:endParaRPr lang="fr-FR" dirty="0">
              <a:solidFill>
                <a:srgbClr val="000000"/>
              </a:solidFill>
              <a:latin typeface="Calibri" pitchFamily="34" charset="0"/>
              <a:cs typeface="Helvetica Neue"/>
              <a:sym typeface="Calibri" pitchFamily="34" charset="0"/>
            </a:endParaRPr>
          </a:p>
          <a:p>
            <a:endParaRPr lang="fr-FR" dirty="0">
              <a:solidFill>
                <a:srgbClr val="000000"/>
              </a:solidFill>
              <a:latin typeface="Calibri" pitchFamily="34" charset="0"/>
              <a:cs typeface="Helvetica Neue"/>
              <a:sym typeface="Calibri" pitchFamily="34" charset="0"/>
            </a:endParaRPr>
          </a:p>
          <a:p>
            <a:endParaRPr lang="fr-FR" dirty="0">
              <a:solidFill>
                <a:srgbClr val="000000"/>
              </a:solidFill>
              <a:latin typeface="Calibri" pitchFamily="34" charset="0"/>
              <a:cs typeface="Helvetica Neue"/>
              <a:sym typeface="Calibri" pitchFamily="34" charset="0"/>
            </a:endParaRPr>
          </a:p>
        </p:txBody>
      </p:sp>
      <p:sp>
        <p:nvSpPr>
          <p:cNvPr id="15372" name="Shape 75"/>
          <p:cNvSpPr>
            <a:spLocks noChangeArrowheads="1"/>
          </p:cNvSpPr>
          <p:nvPr/>
        </p:nvSpPr>
        <p:spPr bwMode="auto">
          <a:xfrm>
            <a:off x="1454150" y="1922463"/>
            <a:ext cx="431800" cy="64632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8" tIns="45718" rIns="45718" bIns="45718">
            <a:spAutoFit/>
          </a:bodyPr>
          <a:lstStyle/>
          <a:p>
            <a:endParaRPr lang="fr-FR" dirty="0">
              <a:solidFill>
                <a:srgbClr val="000000"/>
              </a:solidFill>
              <a:latin typeface="Calibri" pitchFamily="34" charset="0"/>
              <a:cs typeface="Helvetica Neue"/>
              <a:sym typeface="Calibri" pitchFamily="34" charset="0"/>
            </a:endParaRPr>
          </a:p>
          <a:p>
            <a:endParaRPr lang="fr-FR" dirty="0">
              <a:solidFill>
                <a:srgbClr val="000000"/>
              </a:solidFill>
              <a:latin typeface="Calibri" pitchFamily="34" charset="0"/>
              <a:cs typeface="Helvetica Neue"/>
              <a:sym typeface="Calibri" pitchFamily="34" charset="0"/>
            </a:endParaRPr>
          </a:p>
        </p:txBody>
      </p:sp>
      <p:sp>
        <p:nvSpPr>
          <p:cNvPr id="15374" name="Shape 78"/>
          <p:cNvSpPr>
            <a:spLocks noChangeArrowheads="1"/>
          </p:cNvSpPr>
          <p:nvPr/>
        </p:nvSpPr>
        <p:spPr bwMode="auto">
          <a:xfrm>
            <a:off x="5436096" y="4869160"/>
            <a:ext cx="503237" cy="369887"/>
          </a:xfrm>
          <a:prstGeom prst="rect">
            <a:avLst/>
          </a:prstGeom>
          <a:solidFill>
            <a:srgbClr val="FFFF00"/>
          </a:solidFill>
          <a:ln w="12700">
            <a:noFill/>
            <a:miter lim="400000"/>
            <a:headEnd/>
            <a:tailEnd/>
          </a:ln>
        </p:spPr>
        <p:txBody>
          <a:bodyPr lIns="0" tIns="0" rIns="0" bIns="0"/>
          <a:lstStyle/>
          <a:p>
            <a:endParaRPr lang="fr-FR">
              <a:solidFill>
                <a:srgbClr val="000000"/>
              </a:solidFill>
              <a:latin typeface="Calibri" pitchFamily="34" charset="0"/>
              <a:cs typeface="Helvetica Neue"/>
              <a:sym typeface="Calibri" pitchFamily="34" charset="0"/>
            </a:endParaRPr>
          </a:p>
        </p:txBody>
      </p:sp>
      <p:sp>
        <p:nvSpPr>
          <p:cNvPr id="15375" name="Shape 79"/>
          <p:cNvSpPr>
            <a:spLocks noChangeArrowheads="1"/>
          </p:cNvSpPr>
          <p:nvPr/>
        </p:nvSpPr>
        <p:spPr bwMode="auto">
          <a:xfrm>
            <a:off x="6228184" y="4869160"/>
            <a:ext cx="2693988" cy="3667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8" tIns="45718" rIns="45718" bIns="45718">
            <a:spAutoFit/>
          </a:bodyPr>
          <a:lstStyle/>
          <a:p>
            <a:r>
              <a:rPr lang="fr-FR" b="1" u="sng" dirty="0">
                <a:solidFill>
                  <a:srgbClr val="000000"/>
                </a:solidFill>
                <a:latin typeface="Calibri" pitchFamily="34" charset="0"/>
                <a:cs typeface="Helvetica Neue"/>
                <a:sym typeface="Calibri" pitchFamily="34" charset="0"/>
              </a:rPr>
              <a:t>Moins de 6 </a:t>
            </a:r>
            <a:r>
              <a:rPr lang="fr-FR" b="1" u="sng" dirty="0" err="1">
                <a:solidFill>
                  <a:srgbClr val="000000"/>
                </a:solidFill>
                <a:latin typeface="Calibri" pitchFamily="34" charset="0"/>
                <a:cs typeface="Helvetica Neue"/>
                <a:sym typeface="Calibri" pitchFamily="34" charset="0"/>
              </a:rPr>
              <a:t>GNIAC’teurs</a:t>
            </a:r>
            <a:endParaRPr lang="fr-FR" b="1" u="sng" dirty="0">
              <a:solidFill>
                <a:srgbClr val="000000"/>
              </a:solidFill>
              <a:latin typeface="Calibri" pitchFamily="34" charset="0"/>
              <a:cs typeface="Helvetica Neue"/>
              <a:sym typeface="Calibri" pitchFamily="34" charset="0"/>
            </a:endParaRPr>
          </a:p>
        </p:txBody>
      </p:sp>
      <p:sp>
        <p:nvSpPr>
          <p:cNvPr id="15376" name="Shape 80"/>
          <p:cNvSpPr>
            <a:spLocks noChangeArrowheads="1"/>
          </p:cNvSpPr>
          <p:nvPr/>
        </p:nvSpPr>
        <p:spPr bwMode="auto">
          <a:xfrm>
            <a:off x="5436096" y="5661248"/>
            <a:ext cx="503238" cy="3698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fr-FR">
              <a:solidFill>
                <a:srgbClr val="000000"/>
              </a:solidFill>
              <a:latin typeface="Calibri" pitchFamily="34" charset="0"/>
              <a:cs typeface="Helvetica Neue"/>
              <a:sym typeface="Calibri" pitchFamily="34" charset="0"/>
            </a:endParaRPr>
          </a:p>
        </p:txBody>
      </p:sp>
      <p:sp>
        <p:nvSpPr>
          <p:cNvPr id="15377" name="Shape 81"/>
          <p:cNvSpPr>
            <a:spLocks noChangeArrowheads="1"/>
          </p:cNvSpPr>
          <p:nvPr/>
        </p:nvSpPr>
        <p:spPr bwMode="auto">
          <a:xfrm>
            <a:off x="5465763" y="3363913"/>
            <a:ext cx="503237" cy="368300"/>
          </a:xfrm>
          <a:prstGeom prst="rect">
            <a:avLst/>
          </a:prstGeom>
          <a:solidFill>
            <a:srgbClr val="FF0000"/>
          </a:solidFill>
          <a:ln w="12700">
            <a:noFill/>
            <a:miter lim="400000"/>
            <a:headEnd/>
            <a:tailEnd/>
          </a:ln>
        </p:spPr>
        <p:txBody>
          <a:bodyPr lIns="0" tIns="0" rIns="0" bIns="0"/>
          <a:lstStyle/>
          <a:p>
            <a:endParaRPr lang="fr-FR">
              <a:solidFill>
                <a:srgbClr val="000000"/>
              </a:solidFill>
              <a:latin typeface="Calibri" pitchFamily="34" charset="0"/>
              <a:cs typeface="Helvetica Neue"/>
              <a:sym typeface="Calibri" pitchFamily="34" charset="0"/>
            </a:endParaRPr>
          </a:p>
        </p:txBody>
      </p:sp>
      <p:sp>
        <p:nvSpPr>
          <p:cNvPr id="15378" name="Shape 82"/>
          <p:cNvSpPr>
            <a:spLocks noChangeArrowheads="1"/>
          </p:cNvSpPr>
          <p:nvPr/>
        </p:nvSpPr>
        <p:spPr bwMode="auto">
          <a:xfrm>
            <a:off x="6156325" y="3198813"/>
            <a:ext cx="2987675" cy="6413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8" tIns="45718" rIns="45718" bIns="45718">
            <a:spAutoFit/>
          </a:bodyPr>
          <a:lstStyle/>
          <a:p>
            <a:r>
              <a:rPr lang="fr-FR" b="1" u="sng">
                <a:solidFill>
                  <a:srgbClr val="000000"/>
                </a:solidFill>
                <a:latin typeface="Calibri" pitchFamily="34" charset="0"/>
                <a:cs typeface="Helvetica Neue"/>
                <a:sym typeface="Calibri" pitchFamily="34" charset="0"/>
              </a:rPr>
              <a:t>Département comptant plus de 20 GNIAC’teurs</a:t>
            </a:r>
          </a:p>
        </p:txBody>
      </p:sp>
      <p:sp>
        <p:nvSpPr>
          <p:cNvPr id="15379" name="Shape 83"/>
          <p:cNvSpPr>
            <a:spLocks noChangeArrowheads="1"/>
          </p:cNvSpPr>
          <p:nvPr/>
        </p:nvSpPr>
        <p:spPr bwMode="auto">
          <a:xfrm>
            <a:off x="6156325" y="5661248"/>
            <a:ext cx="2987675" cy="3587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8" tIns="45718" rIns="45718" bIns="45718">
            <a:spAutoFit/>
          </a:bodyPr>
          <a:lstStyle/>
          <a:p>
            <a:r>
              <a:rPr lang="fr-FR" b="1" u="sng" dirty="0">
                <a:solidFill>
                  <a:srgbClr val="000000"/>
                </a:solidFill>
                <a:latin typeface="Calibri" pitchFamily="34" charset="0"/>
                <a:cs typeface="Helvetica Neue"/>
                <a:sym typeface="Calibri" pitchFamily="34" charset="0"/>
              </a:rPr>
              <a:t>Conquête en cours !</a:t>
            </a:r>
          </a:p>
        </p:txBody>
      </p:sp>
      <p:sp>
        <p:nvSpPr>
          <p:cNvPr id="15380" name="Shape 84"/>
          <p:cNvSpPr>
            <a:spLocks noChangeArrowheads="1"/>
          </p:cNvSpPr>
          <p:nvPr/>
        </p:nvSpPr>
        <p:spPr bwMode="auto">
          <a:xfrm>
            <a:off x="611188" y="193675"/>
            <a:ext cx="8153400" cy="990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0" rIns="0" bIns="0" anchor="b"/>
          <a:lstStyle/>
          <a:p>
            <a:pPr algn="ctr" defTabSz="885825">
              <a:spcBef>
                <a:spcPct val="0"/>
              </a:spcBef>
            </a:pPr>
            <a:r>
              <a:rPr lang="fr-FR" sz="24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  <a:sym typeface="Calibri" pitchFamily="34" charset="0"/>
              </a:rPr>
              <a:t>Des </a:t>
            </a:r>
            <a:r>
              <a:rPr lang="fr-FR" sz="2400" b="1" dirty="0" err="1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  <a:sym typeface="Calibri" pitchFamily="34" charset="0"/>
              </a:rPr>
              <a:t>Gniaqueurs</a:t>
            </a:r>
            <a:r>
              <a:rPr lang="fr-FR" sz="24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  <a:sym typeface="Calibri" pitchFamily="34" charset="0"/>
              </a:rPr>
              <a:t> dans 51 départements : </a:t>
            </a:r>
          </a:p>
          <a:p>
            <a:pPr algn="ctr" defTabSz="885825">
              <a:spcBef>
                <a:spcPct val="0"/>
              </a:spcBef>
            </a:pPr>
            <a:r>
              <a:rPr lang="fr-FR" sz="24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  <a:sym typeface="Calibri" pitchFamily="34" charset="0"/>
              </a:rPr>
              <a:t>386 membres au 1</a:t>
            </a:r>
            <a:r>
              <a:rPr lang="fr-FR" sz="2400" b="1" baseline="30000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  <a:sym typeface="Calibri" pitchFamily="34" charset="0"/>
              </a:rPr>
              <a:t>er</a:t>
            </a:r>
            <a:r>
              <a:rPr lang="fr-FR" sz="24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  <a:sym typeface="Calibri" pitchFamily="34" charset="0"/>
              </a:rPr>
              <a:t> avril ! </a:t>
            </a:r>
          </a:p>
          <a:p>
            <a:pPr algn="ctr" defTabSz="885825"/>
            <a:endParaRPr lang="fr-FR" sz="2500" b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Helvetica Neue"/>
              <a:sym typeface="Calibri" pitchFamily="34" charset="0"/>
            </a:endParaRPr>
          </a:p>
        </p:txBody>
      </p:sp>
      <p:sp>
        <p:nvSpPr>
          <p:cNvPr id="15386" name="Freeform 154"/>
          <p:cNvSpPr>
            <a:spLocks/>
          </p:cNvSpPr>
          <p:nvPr/>
        </p:nvSpPr>
        <p:spPr bwMode="auto">
          <a:xfrm>
            <a:off x="287338" y="4344988"/>
            <a:ext cx="261937" cy="260350"/>
          </a:xfrm>
          <a:custGeom>
            <a:avLst/>
            <a:gdLst>
              <a:gd name="T0" fmla="*/ 2147483647 w 156"/>
              <a:gd name="T1" fmla="*/ 2147483647 h 155"/>
              <a:gd name="T2" fmla="*/ 0 w 156"/>
              <a:gd name="T3" fmla="*/ 2147483647 h 155"/>
              <a:gd name="T4" fmla="*/ 2147483647 w 156"/>
              <a:gd name="T5" fmla="*/ 2147483647 h 155"/>
              <a:gd name="T6" fmla="*/ 2147483647 w 156"/>
              <a:gd name="T7" fmla="*/ 2147483647 h 155"/>
              <a:gd name="T8" fmla="*/ 2147483647 w 156"/>
              <a:gd name="T9" fmla="*/ 2147483647 h 155"/>
              <a:gd name="T10" fmla="*/ 2147483647 w 156"/>
              <a:gd name="T11" fmla="*/ 2147483647 h 155"/>
              <a:gd name="T12" fmla="*/ 2147483647 w 156"/>
              <a:gd name="T13" fmla="*/ 0 h 155"/>
              <a:gd name="T14" fmla="*/ 2147483647 w 156"/>
              <a:gd name="T15" fmla="*/ 2147483647 h 155"/>
              <a:gd name="T16" fmla="*/ 2147483647 w 156"/>
              <a:gd name="T17" fmla="*/ 2147483647 h 155"/>
              <a:gd name="T18" fmla="*/ 2147483647 w 156"/>
              <a:gd name="T19" fmla="*/ 2147483647 h 155"/>
              <a:gd name="T20" fmla="*/ 2147483647 w 156"/>
              <a:gd name="T21" fmla="*/ 2147483647 h 155"/>
              <a:gd name="T22" fmla="*/ 2147483647 w 156"/>
              <a:gd name="T23" fmla="*/ 2147483647 h 155"/>
              <a:gd name="T24" fmla="*/ 2147483647 w 156"/>
              <a:gd name="T25" fmla="*/ 2147483647 h 155"/>
              <a:gd name="T26" fmla="*/ 2147483647 w 156"/>
              <a:gd name="T27" fmla="*/ 2147483647 h 155"/>
              <a:gd name="T28" fmla="*/ 2147483647 w 156"/>
              <a:gd name="T29" fmla="*/ 2147483647 h 155"/>
              <a:gd name="T30" fmla="*/ 2147483647 w 156"/>
              <a:gd name="T31" fmla="*/ 2147483647 h 155"/>
              <a:gd name="T32" fmla="*/ 2147483647 w 156"/>
              <a:gd name="T33" fmla="*/ 2147483647 h 155"/>
              <a:gd name="T34" fmla="*/ 2147483647 w 156"/>
              <a:gd name="T35" fmla="*/ 2147483647 h 155"/>
              <a:gd name="T36" fmla="*/ 2147483647 w 156"/>
              <a:gd name="T37" fmla="*/ 2147483647 h 15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6"/>
              <a:gd name="T58" fmla="*/ 0 h 155"/>
              <a:gd name="T59" fmla="*/ 156 w 156"/>
              <a:gd name="T60" fmla="*/ 155 h 15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6" h="155">
                <a:moveTo>
                  <a:pt x="12" y="125"/>
                </a:moveTo>
                <a:lnTo>
                  <a:pt x="0" y="56"/>
                </a:lnTo>
                <a:lnTo>
                  <a:pt x="13" y="42"/>
                </a:lnTo>
                <a:lnTo>
                  <a:pt x="60" y="66"/>
                </a:lnTo>
                <a:lnTo>
                  <a:pt x="80" y="43"/>
                </a:lnTo>
                <a:lnTo>
                  <a:pt x="69" y="19"/>
                </a:lnTo>
                <a:lnTo>
                  <a:pt x="88" y="0"/>
                </a:lnTo>
                <a:lnTo>
                  <a:pt x="108" y="15"/>
                </a:lnTo>
                <a:lnTo>
                  <a:pt x="106" y="42"/>
                </a:lnTo>
                <a:lnTo>
                  <a:pt x="143" y="56"/>
                </a:lnTo>
                <a:lnTo>
                  <a:pt x="156" y="69"/>
                </a:lnTo>
                <a:lnTo>
                  <a:pt x="90" y="85"/>
                </a:lnTo>
                <a:lnTo>
                  <a:pt x="58" y="75"/>
                </a:lnTo>
                <a:lnTo>
                  <a:pt x="68" y="130"/>
                </a:lnTo>
                <a:lnTo>
                  <a:pt x="47" y="149"/>
                </a:lnTo>
                <a:lnTo>
                  <a:pt x="28" y="155"/>
                </a:lnTo>
                <a:lnTo>
                  <a:pt x="12" y="125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87" name="Freeform 155"/>
          <p:cNvSpPr>
            <a:spLocks/>
          </p:cNvSpPr>
          <p:nvPr/>
        </p:nvSpPr>
        <p:spPr bwMode="auto">
          <a:xfrm>
            <a:off x="495300" y="4576763"/>
            <a:ext cx="63500" cy="66675"/>
          </a:xfrm>
          <a:custGeom>
            <a:avLst/>
            <a:gdLst>
              <a:gd name="T0" fmla="*/ 2147483647 w 38"/>
              <a:gd name="T1" fmla="*/ 0 h 40"/>
              <a:gd name="T2" fmla="*/ 0 w 38"/>
              <a:gd name="T3" fmla="*/ 2147483647 h 40"/>
              <a:gd name="T4" fmla="*/ 2147483647 w 38"/>
              <a:gd name="T5" fmla="*/ 2147483647 h 40"/>
              <a:gd name="T6" fmla="*/ 2147483647 w 38"/>
              <a:gd name="T7" fmla="*/ 2147483647 h 40"/>
              <a:gd name="T8" fmla="*/ 2147483647 w 38"/>
              <a:gd name="T9" fmla="*/ 2147483647 h 40"/>
              <a:gd name="T10" fmla="*/ 2147483647 w 38"/>
              <a:gd name="T11" fmla="*/ 2147483647 h 40"/>
              <a:gd name="T12" fmla="*/ 2147483647 w 38"/>
              <a:gd name="T13" fmla="*/ 0 h 40"/>
              <a:gd name="T14" fmla="*/ 2147483647 w 38"/>
              <a:gd name="T15" fmla="*/ 0 h 40"/>
              <a:gd name="T16" fmla="*/ 2147483647 w 38"/>
              <a:gd name="T17" fmla="*/ 0 h 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"/>
              <a:gd name="T28" fmla="*/ 0 h 40"/>
              <a:gd name="T29" fmla="*/ 38 w 38"/>
              <a:gd name="T30" fmla="*/ 40 h 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" h="40">
                <a:moveTo>
                  <a:pt x="16" y="0"/>
                </a:moveTo>
                <a:lnTo>
                  <a:pt x="0" y="17"/>
                </a:lnTo>
                <a:lnTo>
                  <a:pt x="3" y="33"/>
                </a:lnTo>
                <a:lnTo>
                  <a:pt x="19" y="40"/>
                </a:lnTo>
                <a:lnTo>
                  <a:pt x="36" y="28"/>
                </a:lnTo>
                <a:lnTo>
                  <a:pt x="38" y="16"/>
                </a:lnTo>
                <a:lnTo>
                  <a:pt x="16" y="0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88" name="Freeform 156"/>
          <p:cNvSpPr>
            <a:spLocks/>
          </p:cNvSpPr>
          <p:nvPr/>
        </p:nvSpPr>
        <p:spPr bwMode="auto">
          <a:xfrm>
            <a:off x="327025" y="4783138"/>
            <a:ext cx="192088" cy="223837"/>
          </a:xfrm>
          <a:custGeom>
            <a:avLst/>
            <a:gdLst>
              <a:gd name="T0" fmla="*/ 2147483647 w 114"/>
              <a:gd name="T1" fmla="*/ 0 h 134"/>
              <a:gd name="T2" fmla="*/ 2147483647 w 114"/>
              <a:gd name="T3" fmla="*/ 2147483647 h 134"/>
              <a:gd name="T4" fmla="*/ 2147483647 w 114"/>
              <a:gd name="T5" fmla="*/ 2147483647 h 134"/>
              <a:gd name="T6" fmla="*/ 2147483647 w 114"/>
              <a:gd name="T7" fmla="*/ 2147483647 h 134"/>
              <a:gd name="T8" fmla="*/ 2147483647 w 114"/>
              <a:gd name="T9" fmla="*/ 2147483647 h 134"/>
              <a:gd name="T10" fmla="*/ 2147483647 w 114"/>
              <a:gd name="T11" fmla="*/ 2147483647 h 134"/>
              <a:gd name="T12" fmla="*/ 2147483647 w 114"/>
              <a:gd name="T13" fmla="*/ 2147483647 h 134"/>
              <a:gd name="T14" fmla="*/ 2147483647 w 114"/>
              <a:gd name="T15" fmla="*/ 2147483647 h 134"/>
              <a:gd name="T16" fmla="*/ 2147483647 w 114"/>
              <a:gd name="T17" fmla="*/ 2147483647 h 134"/>
              <a:gd name="T18" fmla="*/ 2147483647 w 114"/>
              <a:gd name="T19" fmla="*/ 2147483647 h 134"/>
              <a:gd name="T20" fmla="*/ 2147483647 w 114"/>
              <a:gd name="T21" fmla="*/ 2147483647 h 134"/>
              <a:gd name="T22" fmla="*/ 2147483647 w 114"/>
              <a:gd name="T23" fmla="*/ 2147483647 h 134"/>
              <a:gd name="T24" fmla="*/ 2147483647 w 114"/>
              <a:gd name="T25" fmla="*/ 2147483647 h 134"/>
              <a:gd name="T26" fmla="*/ 2147483647 w 114"/>
              <a:gd name="T27" fmla="*/ 2147483647 h 134"/>
              <a:gd name="T28" fmla="*/ 2147483647 w 114"/>
              <a:gd name="T29" fmla="*/ 2147483647 h 134"/>
              <a:gd name="T30" fmla="*/ 2147483647 w 114"/>
              <a:gd name="T31" fmla="*/ 2147483647 h 134"/>
              <a:gd name="T32" fmla="*/ 2147483647 w 114"/>
              <a:gd name="T33" fmla="*/ 2147483647 h 134"/>
              <a:gd name="T34" fmla="*/ 2147483647 w 114"/>
              <a:gd name="T35" fmla="*/ 2147483647 h 134"/>
              <a:gd name="T36" fmla="*/ 2147483647 w 114"/>
              <a:gd name="T37" fmla="*/ 2147483647 h 134"/>
              <a:gd name="T38" fmla="*/ 2147483647 w 114"/>
              <a:gd name="T39" fmla="*/ 2147483647 h 134"/>
              <a:gd name="T40" fmla="*/ 2147483647 w 114"/>
              <a:gd name="T41" fmla="*/ 2147483647 h 134"/>
              <a:gd name="T42" fmla="*/ 2147483647 w 114"/>
              <a:gd name="T43" fmla="*/ 2147483647 h 134"/>
              <a:gd name="T44" fmla="*/ 2147483647 w 114"/>
              <a:gd name="T45" fmla="*/ 2147483647 h 134"/>
              <a:gd name="T46" fmla="*/ 2147483647 w 114"/>
              <a:gd name="T47" fmla="*/ 2147483647 h 134"/>
              <a:gd name="T48" fmla="*/ 2147483647 w 114"/>
              <a:gd name="T49" fmla="*/ 2147483647 h 134"/>
              <a:gd name="T50" fmla="*/ 2147483647 w 114"/>
              <a:gd name="T51" fmla="*/ 2147483647 h 134"/>
              <a:gd name="T52" fmla="*/ 0 w 114"/>
              <a:gd name="T53" fmla="*/ 2147483647 h 134"/>
              <a:gd name="T54" fmla="*/ 2147483647 w 114"/>
              <a:gd name="T55" fmla="*/ 2147483647 h 134"/>
              <a:gd name="T56" fmla="*/ 2147483647 w 114"/>
              <a:gd name="T57" fmla="*/ 0 h 134"/>
              <a:gd name="T58" fmla="*/ 2147483647 w 114"/>
              <a:gd name="T59" fmla="*/ 0 h 134"/>
              <a:gd name="T60" fmla="*/ 2147483647 w 114"/>
              <a:gd name="T61" fmla="*/ 0 h 13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14"/>
              <a:gd name="T94" fmla="*/ 0 h 134"/>
              <a:gd name="T95" fmla="*/ 114 w 114"/>
              <a:gd name="T96" fmla="*/ 134 h 134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14" h="134">
                <a:moveTo>
                  <a:pt x="21" y="0"/>
                </a:moveTo>
                <a:lnTo>
                  <a:pt x="53" y="14"/>
                </a:lnTo>
                <a:lnTo>
                  <a:pt x="74" y="35"/>
                </a:lnTo>
                <a:lnTo>
                  <a:pt x="96" y="27"/>
                </a:lnTo>
                <a:lnTo>
                  <a:pt x="90" y="38"/>
                </a:lnTo>
                <a:lnTo>
                  <a:pt x="79" y="35"/>
                </a:lnTo>
                <a:lnTo>
                  <a:pt x="77" y="45"/>
                </a:lnTo>
                <a:lnTo>
                  <a:pt x="88" y="49"/>
                </a:lnTo>
                <a:lnTo>
                  <a:pt x="77" y="56"/>
                </a:lnTo>
                <a:lnTo>
                  <a:pt x="82" y="61"/>
                </a:lnTo>
                <a:lnTo>
                  <a:pt x="93" y="59"/>
                </a:lnTo>
                <a:lnTo>
                  <a:pt x="90" y="69"/>
                </a:lnTo>
                <a:lnTo>
                  <a:pt x="106" y="85"/>
                </a:lnTo>
                <a:lnTo>
                  <a:pt x="114" y="113"/>
                </a:lnTo>
                <a:lnTo>
                  <a:pt x="100" y="134"/>
                </a:lnTo>
                <a:lnTo>
                  <a:pt x="87" y="113"/>
                </a:lnTo>
                <a:lnTo>
                  <a:pt x="55" y="110"/>
                </a:lnTo>
                <a:lnTo>
                  <a:pt x="45" y="117"/>
                </a:lnTo>
                <a:lnTo>
                  <a:pt x="36" y="99"/>
                </a:lnTo>
                <a:lnTo>
                  <a:pt x="48" y="89"/>
                </a:lnTo>
                <a:lnTo>
                  <a:pt x="64" y="94"/>
                </a:lnTo>
                <a:lnTo>
                  <a:pt x="58" y="78"/>
                </a:lnTo>
                <a:lnTo>
                  <a:pt x="39" y="77"/>
                </a:lnTo>
                <a:lnTo>
                  <a:pt x="24" y="65"/>
                </a:lnTo>
                <a:lnTo>
                  <a:pt x="13" y="48"/>
                </a:lnTo>
                <a:lnTo>
                  <a:pt x="15" y="38"/>
                </a:lnTo>
                <a:lnTo>
                  <a:pt x="0" y="19"/>
                </a:lnTo>
                <a:lnTo>
                  <a:pt x="7" y="6"/>
                </a:lnTo>
                <a:lnTo>
                  <a:pt x="21" y="0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89" name="Freeform 157"/>
          <p:cNvSpPr>
            <a:spLocks/>
          </p:cNvSpPr>
          <p:nvPr/>
        </p:nvSpPr>
        <p:spPr bwMode="auto">
          <a:xfrm>
            <a:off x="293688" y="5141913"/>
            <a:ext cx="268287" cy="334962"/>
          </a:xfrm>
          <a:custGeom>
            <a:avLst/>
            <a:gdLst>
              <a:gd name="T0" fmla="*/ 2147483647 w 160"/>
              <a:gd name="T1" fmla="*/ 0 h 200"/>
              <a:gd name="T2" fmla="*/ 2147483647 w 160"/>
              <a:gd name="T3" fmla="*/ 2147483647 h 200"/>
              <a:gd name="T4" fmla="*/ 2147483647 w 160"/>
              <a:gd name="T5" fmla="*/ 2147483647 h 200"/>
              <a:gd name="T6" fmla="*/ 2147483647 w 160"/>
              <a:gd name="T7" fmla="*/ 2147483647 h 200"/>
              <a:gd name="T8" fmla="*/ 0 w 160"/>
              <a:gd name="T9" fmla="*/ 2147483647 h 200"/>
              <a:gd name="T10" fmla="*/ 2147483647 w 160"/>
              <a:gd name="T11" fmla="*/ 2147483647 h 200"/>
              <a:gd name="T12" fmla="*/ 2147483647 w 160"/>
              <a:gd name="T13" fmla="*/ 2147483647 h 200"/>
              <a:gd name="T14" fmla="*/ 2147483647 w 160"/>
              <a:gd name="T15" fmla="*/ 2147483647 h 200"/>
              <a:gd name="T16" fmla="*/ 2147483647 w 160"/>
              <a:gd name="T17" fmla="*/ 2147483647 h 200"/>
              <a:gd name="T18" fmla="*/ 2147483647 w 160"/>
              <a:gd name="T19" fmla="*/ 2147483647 h 200"/>
              <a:gd name="T20" fmla="*/ 2147483647 w 160"/>
              <a:gd name="T21" fmla="*/ 2147483647 h 200"/>
              <a:gd name="T22" fmla="*/ 2147483647 w 160"/>
              <a:gd name="T23" fmla="*/ 2147483647 h 200"/>
              <a:gd name="T24" fmla="*/ 2147483647 w 160"/>
              <a:gd name="T25" fmla="*/ 2147483647 h 200"/>
              <a:gd name="T26" fmla="*/ 2147483647 w 160"/>
              <a:gd name="T27" fmla="*/ 2147483647 h 200"/>
              <a:gd name="T28" fmla="*/ 2147483647 w 160"/>
              <a:gd name="T29" fmla="*/ 2147483647 h 200"/>
              <a:gd name="T30" fmla="*/ 2147483647 w 160"/>
              <a:gd name="T31" fmla="*/ 2147483647 h 200"/>
              <a:gd name="T32" fmla="*/ 2147483647 w 160"/>
              <a:gd name="T33" fmla="*/ 0 h 200"/>
              <a:gd name="T34" fmla="*/ 2147483647 w 160"/>
              <a:gd name="T35" fmla="*/ 0 h 200"/>
              <a:gd name="T36" fmla="*/ 2147483647 w 160"/>
              <a:gd name="T37" fmla="*/ 0 h 2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60"/>
              <a:gd name="T58" fmla="*/ 0 h 200"/>
              <a:gd name="T59" fmla="*/ 160 w 160"/>
              <a:gd name="T60" fmla="*/ 200 h 20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60" h="200">
                <a:moveTo>
                  <a:pt x="35" y="0"/>
                </a:moveTo>
                <a:lnTo>
                  <a:pt x="3" y="43"/>
                </a:lnTo>
                <a:lnTo>
                  <a:pt x="8" y="93"/>
                </a:lnTo>
                <a:lnTo>
                  <a:pt x="30" y="120"/>
                </a:lnTo>
                <a:lnTo>
                  <a:pt x="0" y="192"/>
                </a:lnTo>
                <a:lnTo>
                  <a:pt x="22" y="200"/>
                </a:lnTo>
                <a:lnTo>
                  <a:pt x="43" y="187"/>
                </a:lnTo>
                <a:lnTo>
                  <a:pt x="86" y="195"/>
                </a:lnTo>
                <a:lnTo>
                  <a:pt x="104" y="184"/>
                </a:lnTo>
                <a:lnTo>
                  <a:pt x="124" y="139"/>
                </a:lnTo>
                <a:lnTo>
                  <a:pt x="160" y="88"/>
                </a:lnTo>
                <a:lnTo>
                  <a:pt x="150" y="62"/>
                </a:lnTo>
                <a:lnTo>
                  <a:pt x="142" y="61"/>
                </a:lnTo>
                <a:lnTo>
                  <a:pt x="112" y="40"/>
                </a:lnTo>
                <a:lnTo>
                  <a:pt x="83" y="14"/>
                </a:lnTo>
                <a:lnTo>
                  <a:pt x="59" y="11"/>
                </a:lnTo>
                <a:lnTo>
                  <a:pt x="35" y="0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90" name="Freeform 158"/>
          <p:cNvSpPr>
            <a:spLocks/>
          </p:cNvSpPr>
          <p:nvPr/>
        </p:nvSpPr>
        <p:spPr bwMode="auto">
          <a:xfrm>
            <a:off x="374650" y="5610225"/>
            <a:ext cx="93663" cy="155575"/>
          </a:xfrm>
          <a:custGeom>
            <a:avLst/>
            <a:gdLst>
              <a:gd name="T0" fmla="*/ 2147483647 w 56"/>
              <a:gd name="T1" fmla="*/ 0 h 93"/>
              <a:gd name="T2" fmla="*/ 2147483647 w 56"/>
              <a:gd name="T3" fmla="*/ 2147483647 h 93"/>
              <a:gd name="T4" fmla="*/ 2147483647 w 56"/>
              <a:gd name="T5" fmla="*/ 2147483647 h 93"/>
              <a:gd name="T6" fmla="*/ 2147483647 w 56"/>
              <a:gd name="T7" fmla="*/ 2147483647 h 93"/>
              <a:gd name="T8" fmla="*/ 2147483647 w 56"/>
              <a:gd name="T9" fmla="*/ 2147483647 h 93"/>
              <a:gd name="T10" fmla="*/ 2147483647 w 56"/>
              <a:gd name="T11" fmla="*/ 2147483647 h 93"/>
              <a:gd name="T12" fmla="*/ 2147483647 w 56"/>
              <a:gd name="T13" fmla="*/ 2147483647 h 93"/>
              <a:gd name="T14" fmla="*/ 2147483647 w 56"/>
              <a:gd name="T15" fmla="*/ 2147483647 h 93"/>
              <a:gd name="T16" fmla="*/ 2147483647 w 56"/>
              <a:gd name="T17" fmla="*/ 2147483647 h 93"/>
              <a:gd name="T18" fmla="*/ 2147483647 w 56"/>
              <a:gd name="T19" fmla="*/ 2147483647 h 93"/>
              <a:gd name="T20" fmla="*/ 2147483647 w 56"/>
              <a:gd name="T21" fmla="*/ 2147483647 h 93"/>
              <a:gd name="T22" fmla="*/ 2147483647 w 56"/>
              <a:gd name="T23" fmla="*/ 2147483647 h 93"/>
              <a:gd name="T24" fmla="*/ 2147483647 w 56"/>
              <a:gd name="T25" fmla="*/ 2147483647 h 93"/>
              <a:gd name="T26" fmla="*/ 2147483647 w 56"/>
              <a:gd name="T27" fmla="*/ 2147483647 h 93"/>
              <a:gd name="T28" fmla="*/ 2147483647 w 56"/>
              <a:gd name="T29" fmla="*/ 2147483647 h 93"/>
              <a:gd name="T30" fmla="*/ 2147483647 w 56"/>
              <a:gd name="T31" fmla="*/ 2147483647 h 93"/>
              <a:gd name="T32" fmla="*/ 2147483647 w 56"/>
              <a:gd name="T33" fmla="*/ 2147483647 h 93"/>
              <a:gd name="T34" fmla="*/ 2147483647 w 56"/>
              <a:gd name="T35" fmla="*/ 2147483647 h 93"/>
              <a:gd name="T36" fmla="*/ 0 w 56"/>
              <a:gd name="T37" fmla="*/ 2147483647 h 93"/>
              <a:gd name="T38" fmla="*/ 2147483647 w 56"/>
              <a:gd name="T39" fmla="*/ 0 h 93"/>
              <a:gd name="T40" fmla="*/ 2147483647 w 56"/>
              <a:gd name="T41" fmla="*/ 0 h 93"/>
              <a:gd name="T42" fmla="*/ 2147483647 w 56"/>
              <a:gd name="T43" fmla="*/ 0 h 9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6"/>
              <a:gd name="T67" fmla="*/ 0 h 93"/>
              <a:gd name="T68" fmla="*/ 56 w 56"/>
              <a:gd name="T69" fmla="*/ 93 h 9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6" h="93">
                <a:moveTo>
                  <a:pt x="16" y="0"/>
                </a:moveTo>
                <a:lnTo>
                  <a:pt x="30" y="21"/>
                </a:lnTo>
                <a:lnTo>
                  <a:pt x="38" y="18"/>
                </a:lnTo>
                <a:lnTo>
                  <a:pt x="56" y="27"/>
                </a:lnTo>
                <a:lnTo>
                  <a:pt x="41" y="50"/>
                </a:lnTo>
                <a:lnTo>
                  <a:pt x="49" y="58"/>
                </a:lnTo>
                <a:lnTo>
                  <a:pt x="36" y="78"/>
                </a:lnTo>
                <a:lnTo>
                  <a:pt x="46" y="88"/>
                </a:lnTo>
                <a:lnTo>
                  <a:pt x="33" y="86"/>
                </a:lnTo>
                <a:lnTo>
                  <a:pt x="32" y="93"/>
                </a:lnTo>
                <a:lnTo>
                  <a:pt x="20" y="88"/>
                </a:lnTo>
                <a:lnTo>
                  <a:pt x="9" y="64"/>
                </a:lnTo>
                <a:lnTo>
                  <a:pt x="17" y="64"/>
                </a:lnTo>
                <a:lnTo>
                  <a:pt x="20" y="72"/>
                </a:lnTo>
                <a:lnTo>
                  <a:pt x="30" y="75"/>
                </a:lnTo>
                <a:lnTo>
                  <a:pt x="30" y="67"/>
                </a:lnTo>
                <a:lnTo>
                  <a:pt x="17" y="53"/>
                </a:lnTo>
                <a:lnTo>
                  <a:pt x="17" y="32"/>
                </a:lnTo>
                <a:lnTo>
                  <a:pt x="0" y="22"/>
                </a:lnTo>
                <a:lnTo>
                  <a:pt x="16" y="0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91" name="Freeform 160"/>
          <p:cNvSpPr>
            <a:spLocks/>
          </p:cNvSpPr>
          <p:nvPr/>
        </p:nvSpPr>
        <p:spPr bwMode="auto">
          <a:xfrm>
            <a:off x="693738" y="5550694"/>
            <a:ext cx="266700" cy="236538"/>
          </a:xfrm>
          <a:custGeom>
            <a:avLst/>
            <a:gdLst>
              <a:gd name="T0" fmla="*/ 0 w 159"/>
              <a:gd name="T1" fmla="*/ 2147483647 h 141"/>
              <a:gd name="T2" fmla="*/ 2147483647 w 159"/>
              <a:gd name="T3" fmla="*/ 2147483647 h 141"/>
              <a:gd name="T4" fmla="*/ 2147483647 w 159"/>
              <a:gd name="T5" fmla="*/ 2147483647 h 141"/>
              <a:gd name="T6" fmla="*/ 2147483647 w 159"/>
              <a:gd name="T7" fmla="*/ 2147483647 h 141"/>
              <a:gd name="T8" fmla="*/ 2147483647 w 159"/>
              <a:gd name="T9" fmla="*/ 0 h 141"/>
              <a:gd name="T10" fmla="*/ 2147483647 w 159"/>
              <a:gd name="T11" fmla="*/ 2147483647 h 141"/>
              <a:gd name="T12" fmla="*/ 2147483647 w 159"/>
              <a:gd name="T13" fmla="*/ 2147483647 h 141"/>
              <a:gd name="T14" fmla="*/ 2147483647 w 159"/>
              <a:gd name="T15" fmla="*/ 2147483647 h 141"/>
              <a:gd name="T16" fmla="*/ 2147483647 w 159"/>
              <a:gd name="T17" fmla="*/ 2147483647 h 141"/>
              <a:gd name="T18" fmla="*/ 2147483647 w 159"/>
              <a:gd name="T19" fmla="*/ 2147483647 h 141"/>
              <a:gd name="T20" fmla="*/ 2147483647 w 159"/>
              <a:gd name="T21" fmla="*/ 2147483647 h 141"/>
              <a:gd name="T22" fmla="*/ 2147483647 w 159"/>
              <a:gd name="T23" fmla="*/ 2147483647 h 141"/>
              <a:gd name="T24" fmla="*/ 2147483647 w 159"/>
              <a:gd name="T25" fmla="*/ 2147483647 h 141"/>
              <a:gd name="T26" fmla="*/ 2147483647 w 159"/>
              <a:gd name="T27" fmla="*/ 2147483647 h 141"/>
              <a:gd name="T28" fmla="*/ 2147483647 w 159"/>
              <a:gd name="T29" fmla="*/ 2147483647 h 141"/>
              <a:gd name="T30" fmla="*/ 2147483647 w 159"/>
              <a:gd name="T31" fmla="*/ 2147483647 h 141"/>
              <a:gd name="T32" fmla="*/ 2147483647 w 159"/>
              <a:gd name="T33" fmla="*/ 2147483647 h 141"/>
              <a:gd name="T34" fmla="*/ 2147483647 w 159"/>
              <a:gd name="T35" fmla="*/ 2147483647 h 141"/>
              <a:gd name="T36" fmla="*/ 2147483647 w 159"/>
              <a:gd name="T37" fmla="*/ 2147483647 h 141"/>
              <a:gd name="T38" fmla="*/ 0 w 159"/>
              <a:gd name="T39" fmla="*/ 2147483647 h 141"/>
              <a:gd name="T40" fmla="*/ 0 w 159"/>
              <a:gd name="T41" fmla="*/ 2147483647 h 141"/>
              <a:gd name="T42" fmla="*/ 0 w 159"/>
              <a:gd name="T43" fmla="*/ 2147483647 h 141"/>
              <a:gd name="T44" fmla="*/ 0 w 159"/>
              <a:gd name="T45" fmla="*/ 2147483647 h 14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59"/>
              <a:gd name="T70" fmla="*/ 0 h 141"/>
              <a:gd name="T71" fmla="*/ 159 w 159"/>
              <a:gd name="T72" fmla="*/ 141 h 14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59" h="141">
                <a:moveTo>
                  <a:pt x="0" y="43"/>
                </a:moveTo>
                <a:lnTo>
                  <a:pt x="15" y="35"/>
                </a:lnTo>
                <a:lnTo>
                  <a:pt x="16" y="14"/>
                </a:lnTo>
                <a:lnTo>
                  <a:pt x="29" y="16"/>
                </a:lnTo>
                <a:lnTo>
                  <a:pt x="50" y="0"/>
                </a:lnTo>
                <a:lnTo>
                  <a:pt x="111" y="11"/>
                </a:lnTo>
                <a:lnTo>
                  <a:pt x="123" y="24"/>
                </a:lnTo>
                <a:lnTo>
                  <a:pt x="125" y="40"/>
                </a:lnTo>
                <a:lnTo>
                  <a:pt x="144" y="67"/>
                </a:lnTo>
                <a:lnTo>
                  <a:pt x="159" y="77"/>
                </a:lnTo>
                <a:lnTo>
                  <a:pt x="151" y="105"/>
                </a:lnTo>
                <a:lnTo>
                  <a:pt x="151" y="128"/>
                </a:lnTo>
                <a:lnTo>
                  <a:pt x="146" y="134"/>
                </a:lnTo>
                <a:lnTo>
                  <a:pt x="103" y="141"/>
                </a:lnTo>
                <a:lnTo>
                  <a:pt x="53" y="125"/>
                </a:lnTo>
                <a:lnTo>
                  <a:pt x="45" y="113"/>
                </a:lnTo>
                <a:lnTo>
                  <a:pt x="32" y="112"/>
                </a:lnTo>
                <a:lnTo>
                  <a:pt x="16" y="93"/>
                </a:lnTo>
                <a:lnTo>
                  <a:pt x="18" y="78"/>
                </a:lnTo>
                <a:lnTo>
                  <a:pt x="0" y="56"/>
                </a:lnTo>
                <a:lnTo>
                  <a:pt x="0" y="43"/>
                </a:lnTo>
                <a:close/>
              </a:path>
            </a:pathLst>
          </a:custGeom>
          <a:solidFill>
            <a:srgbClr val="FFFF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>
              <a:solidFill>
                <a:srgbClr val="FFFF00"/>
              </a:solidFill>
            </a:endParaRPr>
          </a:p>
        </p:txBody>
      </p:sp>
      <p:sp>
        <p:nvSpPr>
          <p:cNvPr id="15392" name="Freeform 161"/>
          <p:cNvSpPr>
            <a:spLocks/>
          </p:cNvSpPr>
          <p:nvPr/>
        </p:nvSpPr>
        <p:spPr bwMode="auto">
          <a:xfrm>
            <a:off x="4421188" y="5719763"/>
            <a:ext cx="298450" cy="469900"/>
          </a:xfrm>
          <a:custGeom>
            <a:avLst/>
            <a:gdLst>
              <a:gd name="T0" fmla="*/ 2147483647 w 178"/>
              <a:gd name="T1" fmla="*/ 2147483647 h 280"/>
              <a:gd name="T2" fmla="*/ 2147483647 w 178"/>
              <a:gd name="T3" fmla="*/ 2147483647 h 280"/>
              <a:gd name="T4" fmla="*/ 2147483647 w 178"/>
              <a:gd name="T5" fmla="*/ 2147483647 h 280"/>
              <a:gd name="T6" fmla="*/ 2147483647 w 178"/>
              <a:gd name="T7" fmla="*/ 2147483647 h 280"/>
              <a:gd name="T8" fmla="*/ 2147483647 w 178"/>
              <a:gd name="T9" fmla="*/ 2147483647 h 280"/>
              <a:gd name="T10" fmla="*/ 2147483647 w 178"/>
              <a:gd name="T11" fmla="*/ 2147483647 h 280"/>
              <a:gd name="T12" fmla="*/ 2147483647 w 178"/>
              <a:gd name="T13" fmla="*/ 2147483647 h 280"/>
              <a:gd name="T14" fmla="*/ 2147483647 w 178"/>
              <a:gd name="T15" fmla="*/ 2147483647 h 280"/>
              <a:gd name="T16" fmla="*/ 2147483647 w 178"/>
              <a:gd name="T17" fmla="*/ 2147483647 h 280"/>
              <a:gd name="T18" fmla="*/ 2147483647 w 178"/>
              <a:gd name="T19" fmla="*/ 2147483647 h 280"/>
              <a:gd name="T20" fmla="*/ 2147483647 w 178"/>
              <a:gd name="T21" fmla="*/ 2147483647 h 280"/>
              <a:gd name="T22" fmla="*/ 2147483647 w 178"/>
              <a:gd name="T23" fmla="*/ 2147483647 h 280"/>
              <a:gd name="T24" fmla="*/ 2147483647 w 178"/>
              <a:gd name="T25" fmla="*/ 2147483647 h 280"/>
              <a:gd name="T26" fmla="*/ 0 w 178"/>
              <a:gd name="T27" fmla="*/ 2147483647 h 280"/>
              <a:gd name="T28" fmla="*/ 2147483647 w 178"/>
              <a:gd name="T29" fmla="*/ 0 h 280"/>
              <a:gd name="T30" fmla="*/ 2147483647 w 178"/>
              <a:gd name="T31" fmla="*/ 2147483647 h 280"/>
              <a:gd name="T32" fmla="*/ 2147483647 w 178"/>
              <a:gd name="T33" fmla="*/ 2147483647 h 280"/>
              <a:gd name="T34" fmla="*/ 2147483647 w 178"/>
              <a:gd name="T35" fmla="*/ 2147483647 h 280"/>
              <a:gd name="T36" fmla="*/ 2147483647 w 178"/>
              <a:gd name="T37" fmla="*/ 2147483647 h 280"/>
              <a:gd name="T38" fmla="*/ 2147483647 w 178"/>
              <a:gd name="T39" fmla="*/ 2147483647 h 280"/>
              <a:gd name="T40" fmla="*/ 2147483647 w 178"/>
              <a:gd name="T41" fmla="*/ 2147483647 h 280"/>
              <a:gd name="T42" fmla="*/ 2147483647 w 178"/>
              <a:gd name="T43" fmla="*/ 2147483647 h 280"/>
              <a:gd name="T44" fmla="*/ 2147483647 w 178"/>
              <a:gd name="T45" fmla="*/ 2147483647 h 280"/>
              <a:gd name="T46" fmla="*/ 2147483647 w 178"/>
              <a:gd name="T47" fmla="*/ 2147483647 h 280"/>
              <a:gd name="T48" fmla="*/ 2147483647 w 178"/>
              <a:gd name="T49" fmla="*/ 2147483647 h 280"/>
              <a:gd name="T50" fmla="*/ 2147483647 w 178"/>
              <a:gd name="T51" fmla="*/ 2147483647 h 280"/>
              <a:gd name="T52" fmla="*/ 2147483647 w 178"/>
              <a:gd name="T53" fmla="*/ 2147483647 h 280"/>
              <a:gd name="T54" fmla="*/ 2147483647 w 178"/>
              <a:gd name="T55" fmla="*/ 2147483647 h 28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78"/>
              <a:gd name="T85" fmla="*/ 0 h 280"/>
              <a:gd name="T86" fmla="*/ 178 w 178"/>
              <a:gd name="T87" fmla="*/ 280 h 28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78" h="280">
                <a:moveTo>
                  <a:pt x="50" y="228"/>
                </a:moveTo>
                <a:lnTo>
                  <a:pt x="50" y="209"/>
                </a:lnTo>
                <a:lnTo>
                  <a:pt x="75" y="192"/>
                </a:lnTo>
                <a:lnTo>
                  <a:pt x="27" y="177"/>
                </a:lnTo>
                <a:lnTo>
                  <a:pt x="50" y="145"/>
                </a:lnTo>
                <a:lnTo>
                  <a:pt x="50" y="126"/>
                </a:lnTo>
                <a:lnTo>
                  <a:pt x="16" y="131"/>
                </a:lnTo>
                <a:lnTo>
                  <a:pt x="11" y="116"/>
                </a:lnTo>
                <a:lnTo>
                  <a:pt x="40" y="91"/>
                </a:lnTo>
                <a:lnTo>
                  <a:pt x="32" y="78"/>
                </a:lnTo>
                <a:lnTo>
                  <a:pt x="8" y="65"/>
                </a:lnTo>
                <a:lnTo>
                  <a:pt x="3" y="38"/>
                </a:lnTo>
                <a:lnTo>
                  <a:pt x="31" y="32"/>
                </a:lnTo>
                <a:lnTo>
                  <a:pt x="0" y="5"/>
                </a:lnTo>
                <a:lnTo>
                  <a:pt x="8" y="0"/>
                </a:lnTo>
                <a:lnTo>
                  <a:pt x="59" y="19"/>
                </a:lnTo>
                <a:lnTo>
                  <a:pt x="103" y="54"/>
                </a:lnTo>
                <a:lnTo>
                  <a:pt x="127" y="97"/>
                </a:lnTo>
                <a:lnTo>
                  <a:pt x="138" y="97"/>
                </a:lnTo>
                <a:lnTo>
                  <a:pt x="143" y="150"/>
                </a:lnTo>
                <a:lnTo>
                  <a:pt x="178" y="144"/>
                </a:lnTo>
                <a:lnTo>
                  <a:pt x="178" y="187"/>
                </a:lnTo>
                <a:lnTo>
                  <a:pt x="138" y="280"/>
                </a:lnTo>
                <a:lnTo>
                  <a:pt x="112" y="270"/>
                </a:lnTo>
                <a:lnTo>
                  <a:pt x="117" y="259"/>
                </a:lnTo>
                <a:lnTo>
                  <a:pt x="50" y="228"/>
                </a:lnTo>
                <a:close/>
              </a:path>
            </a:pathLst>
          </a:custGeom>
          <a:solidFill>
            <a:srgbClr val="FFFF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93" name="Freeform 162"/>
          <p:cNvSpPr>
            <a:spLocks/>
          </p:cNvSpPr>
          <p:nvPr/>
        </p:nvSpPr>
        <p:spPr bwMode="auto">
          <a:xfrm>
            <a:off x="4435475" y="5432425"/>
            <a:ext cx="334963" cy="538163"/>
          </a:xfrm>
          <a:custGeom>
            <a:avLst/>
            <a:gdLst>
              <a:gd name="T0" fmla="*/ 2147483647 w 200"/>
              <a:gd name="T1" fmla="*/ 2147483647 h 321"/>
              <a:gd name="T2" fmla="*/ 2147483647 w 200"/>
              <a:gd name="T3" fmla="*/ 2147483647 h 321"/>
              <a:gd name="T4" fmla="*/ 2147483647 w 200"/>
              <a:gd name="T5" fmla="*/ 2147483647 h 321"/>
              <a:gd name="T6" fmla="*/ 2147483647 w 200"/>
              <a:gd name="T7" fmla="*/ 0 h 321"/>
              <a:gd name="T8" fmla="*/ 2147483647 w 200"/>
              <a:gd name="T9" fmla="*/ 2147483647 h 321"/>
              <a:gd name="T10" fmla="*/ 2147483647 w 200"/>
              <a:gd name="T11" fmla="*/ 2147483647 h 321"/>
              <a:gd name="T12" fmla="*/ 2147483647 w 200"/>
              <a:gd name="T13" fmla="*/ 2147483647 h 321"/>
              <a:gd name="T14" fmla="*/ 2147483647 w 200"/>
              <a:gd name="T15" fmla="*/ 2147483647 h 321"/>
              <a:gd name="T16" fmla="*/ 2147483647 w 200"/>
              <a:gd name="T17" fmla="*/ 2147483647 h 321"/>
              <a:gd name="T18" fmla="*/ 2147483647 w 200"/>
              <a:gd name="T19" fmla="*/ 2147483647 h 321"/>
              <a:gd name="T20" fmla="*/ 2147483647 w 200"/>
              <a:gd name="T21" fmla="*/ 2147483647 h 321"/>
              <a:gd name="T22" fmla="*/ 2147483647 w 200"/>
              <a:gd name="T23" fmla="*/ 2147483647 h 321"/>
              <a:gd name="T24" fmla="*/ 2147483647 w 200"/>
              <a:gd name="T25" fmla="*/ 2147483647 h 321"/>
              <a:gd name="T26" fmla="*/ 2147483647 w 200"/>
              <a:gd name="T27" fmla="*/ 2147483647 h 321"/>
              <a:gd name="T28" fmla="*/ 2147483647 w 200"/>
              <a:gd name="T29" fmla="*/ 2147483647 h 321"/>
              <a:gd name="T30" fmla="*/ 0 w 200"/>
              <a:gd name="T31" fmla="*/ 2147483647 h 321"/>
              <a:gd name="T32" fmla="*/ 2147483647 w 200"/>
              <a:gd name="T33" fmla="*/ 2147483647 h 321"/>
              <a:gd name="T34" fmla="*/ 2147483647 w 200"/>
              <a:gd name="T35" fmla="*/ 2147483647 h 321"/>
              <a:gd name="T36" fmla="*/ 2147483647 w 200"/>
              <a:gd name="T37" fmla="*/ 2147483647 h 321"/>
              <a:gd name="T38" fmla="*/ 2147483647 w 200"/>
              <a:gd name="T39" fmla="*/ 2147483647 h 321"/>
              <a:gd name="T40" fmla="*/ 2147483647 w 200"/>
              <a:gd name="T41" fmla="*/ 2147483647 h 321"/>
              <a:gd name="T42" fmla="*/ 2147483647 w 200"/>
              <a:gd name="T43" fmla="*/ 2147483647 h 321"/>
              <a:gd name="T44" fmla="*/ 2147483647 w 200"/>
              <a:gd name="T45" fmla="*/ 2147483647 h 321"/>
              <a:gd name="T46" fmla="*/ 2147483647 w 200"/>
              <a:gd name="T47" fmla="*/ 2147483647 h 321"/>
              <a:gd name="T48" fmla="*/ 2147483647 w 200"/>
              <a:gd name="T49" fmla="*/ 2147483647 h 321"/>
              <a:gd name="T50" fmla="*/ 2147483647 w 200"/>
              <a:gd name="T51" fmla="*/ 2147483647 h 321"/>
              <a:gd name="T52" fmla="*/ 2147483647 w 200"/>
              <a:gd name="T53" fmla="*/ 2147483647 h 32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00"/>
              <a:gd name="T82" fmla="*/ 0 h 321"/>
              <a:gd name="T83" fmla="*/ 200 w 200"/>
              <a:gd name="T84" fmla="*/ 321 h 32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00" h="321">
                <a:moveTo>
                  <a:pt x="195" y="121"/>
                </a:moveTo>
                <a:lnTo>
                  <a:pt x="176" y="92"/>
                </a:lnTo>
                <a:lnTo>
                  <a:pt x="184" y="54"/>
                </a:lnTo>
                <a:lnTo>
                  <a:pt x="178" y="0"/>
                </a:lnTo>
                <a:lnTo>
                  <a:pt x="157" y="1"/>
                </a:lnTo>
                <a:lnTo>
                  <a:pt x="157" y="20"/>
                </a:lnTo>
                <a:lnTo>
                  <a:pt x="150" y="46"/>
                </a:lnTo>
                <a:lnTo>
                  <a:pt x="155" y="72"/>
                </a:lnTo>
                <a:lnTo>
                  <a:pt x="146" y="91"/>
                </a:lnTo>
                <a:lnTo>
                  <a:pt x="135" y="76"/>
                </a:lnTo>
                <a:lnTo>
                  <a:pt x="114" y="73"/>
                </a:lnTo>
                <a:lnTo>
                  <a:pt x="96" y="86"/>
                </a:lnTo>
                <a:lnTo>
                  <a:pt x="98" y="94"/>
                </a:lnTo>
                <a:lnTo>
                  <a:pt x="29" y="121"/>
                </a:lnTo>
                <a:lnTo>
                  <a:pt x="13" y="160"/>
                </a:lnTo>
                <a:lnTo>
                  <a:pt x="0" y="171"/>
                </a:lnTo>
                <a:lnTo>
                  <a:pt x="51" y="190"/>
                </a:lnTo>
                <a:lnTo>
                  <a:pt x="95" y="225"/>
                </a:lnTo>
                <a:lnTo>
                  <a:pt x="119" y="268"/>
                </a:lnTo>
                <a:lnTo>
                  <a:pt x="130" y="268"/>
                </a:lnTo>
                <a:lnTo>
                  <a:pt x="135" y="321"/>
                </a:lnTo>
                <a:lnTo>
                  <a:pt x="170" y="315"/>
                </a:lnTo>
                <a:lnTo>
                  <a:pt x="171" y="287"/>
                </a:lnTo>
                <a:lnTo>
                  <a:pt x="200" y="244"/>
                </a:lnTo>
                <a:lnTo>
                  <a:pt x="195" y="121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94" name="Freeform 163"/>
          <p:cNvSpPr>
            <a:spLocks/>
          </p:cNvSpPr>
          <p:nvPr/>
        </p:nvSpPr>
        <p:spPr bwMode="auto">
          <a:xfrm>
            <a:off x="3476625" y="5210175"/>
            <a:ext cx="377825" cy="344488"/>
          </a:xfrm>
          <a:custGeom>
            <a:avLst/>
            <a:gdLst>
              <a:gd name="T0" fmla="*/ 2147483647 w 226"/>
              <a:gd name="T1" fmla="*/ 2147483647 h 206"/>
              <a:gd name="T2" fmla="*/ 2147483647 w 226"/>
              <a:gd name="T3" fmla="*/ 2147483647 h 206"/>
              <a:gd name="T4" fmla="*/ 2147483647 w 226"/>
              <a:gd name="T5" fmla="*/ 2147483647 h 206"/>
              <a:gd name="T6" fmla="*/ 2147483647 w 226"/>
              <a:gd name="T7" fmla="*/ 2147483647 h 206"/>
              <a:gd name="T8" fmla="*/ 2147483647 w 226"/>
              <a:gd name="T9" fmla="*/ 2147483647 h 206"/>
              <a:gd name="T10" fmla="*/ 2147483647 w 226"/>
              <a:gd name="T11" fmla="*/ 2147483647 h 206"/>
              <a:gd name="T12" fmla="*/ 2147483647 w 226"/>
              <a:gd name="T13" fmla="*/ 2147483647 h 206"/>
              <a:gd name="T14" fmla="*/ 2147483647 w 226"/>
              <a:gd name="T15" fmla="*/ 2147483647 h 206"/>
              <a:gd name="T16" fmla="*/ 2147483647 w 226"/>
              <a:gd name="T17" fmla="*/ 2147483647 h 206"/>
              <a:gd name="T18" fmla="*/ 2147483647 w 226"/>
              <a:gd name="T19" fmla="*/ 2147483647 h 206"/>
              <a:gd name="T20" fmla="*/ 2147483647 w 226"/>
              <a:gd name="T21" fmla="*/ 2147483647 h 206"/>
              <a:gd name="T22" fmla="*/ 2147483647 w 226"/>
              <a:gd name="T23" fmla="*/ 2147483647 h 206"/>
              <a:gd name="T24" fmla="*/ 0 w 226"/>
              <a:gd name="T25" fmla="*/ 2147483647 h 206"/>
              <a:gd name="T26" fmla="*/ 2147483647 w 226"/>
              <a:gd name="T27" fmla="*/ 2147483647 h 206"/>
              <a:gd name="T28" fmla="*/ 2147483647 w 226"/>
              <a:gd name="T29" fmla="*/ 2147483647 h 206"/>
              <a:gd name="T30" fmla="*/ 2147483647 w 226"/>
              <a:gd name="T31" fmla="*/ 2147483647 h 206"/>
              <a:gd name="T32" fmla="*/ 2147483647 w 226"/>
              <a:gd name="T33" fmla="*/ 2147483647 h 206"/>
              <a:gd name="T34" fmla="*/ 2147483647 w 226"/>
              <a:gd name="T35" fmla="*/ 0 h 206"/>
              <a:gd name="T36" fmla="*/ 2147483647 w 226"/>
              <a:gd name="T37" fmla="*/ 2147483647 h 206"/>
              <a:gd name="T38" fmla="*/ 2147483647 w 226"/>
              <a:gd name="T39" fmla="*/ 2147483647 h 206"/>
              <a:gd name="T40" fmla="*/ 2147483647 w 226"/>
              <a:gd name="T41" fmla="*/ 2147483647 h 206"/>
              <a:gd name="T42" fmla="*/ 2147483647 w 226"/>
              <a:gd name="T43" fmla="*/ 2147483647 h 206"/>
              <a:gd name="T44" fmla="*/ 2147483647 w 226"/>
              <a:gd name="T45" fmla="*/ 2147483647 h 206"/>
              <a:gd name="T46" fmla="*/ 2147483647 w 226"/>
              <a:gd name="T47" fmla="*/ 2147483647 h 206"/>
              <a:gd name="T48" fmla="*/ 2147483647 w 226"/>
              <a:gd name="T49" fmla="*/ 2147483647 h 206"/>
              <a:gd name="T50" fmla="*/ 2147483647 w 226"/>
              <a:gd name="T51" fmla="*/ 2147483647 h 206"/>
              <a:gd name="T52" fmla="*/ 2147483647 w 226"/>
              <a:gd name="T53" fmla="*/ 2147483647 h 206"/>
              <a:gd name="T54" fmla="*/ 2147483647 w 226"/>
              <a:gd name="T55" fmla="*/ 2147483647 h 206"/>
              <a:gd name="T56" fmla="*/ 2147483647 w 226"/>
              <a:gd name="T57" fmla="*/ 2147483647 h 206"/>
              <a:gd name="T58" fmla="*/ 2147483647 w 226"/>
              <a:gd name="T59" fmla="*/ 2147483647 h 206"/>
              <a:gd name="T60" fmla="*/ 2147483647 w 226"/>
              <a:gd name="T61" fmla="*/ 2147483647 h 206"/>
              <a:gd name="T62" fmla="*/ 2147483647 w 226"/>
              <a:gd name="T63" fmla="*/ 2147483647 h 206"/>
              <a:gd name="T64" fmla="*/ 2147483647 w 226"/>
              <a:gd name="T65" fmla="*/ 2147483647 h 20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26"/>
              <a:gd name="T100" fmla="*/ 0 h 206"/>
              <a:gd name="T101" fmla="*/ 226 w 226"/>
              <a:gd name="T102" fmla="*/ 206 h 20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26" h="206">
                <a:moveTo>
                  <a:pt x="197" y="206"/>
                </a:moveTo>
                <a:lnTo>
                  <a:pt x="173" y="206"/>
                </a:lnTo>
                <a:lnTo>
                  <a:pt x="127" y="184"/>
                </a:lnTo>
                <a:lnTo>
                  <a:pt x="112" y="189"/>
                </a:lnTo>
                <a:lnTo>
                  <a:pt x="85" y="174"/>
                </a:lnTo>
                <a:lnTo>
                  <a:pt x="82" y="165"/>
                </a:lnTo>
                <a:lnTo>
                  <a:pt x="53" y="144"/>
                </a:lnTo>
                <a:lnTo>
                  <a:pt x="23" y="141"/>
                </a:lnTo>
                <a:lnTo>
                  <a:pt x="44" y="118"/>
                </a:lnTo>
                <a:lnTo>
                  <a:pt x="15" y="88"/>
                </a:lnTo>
                <a:lnTo>
                  <a:pt x="16" y="70"/>
                </a:lnTo>
                <a:lnTo>
                  <a:pt x="2" y="46"/>
                </a:lnTo>
                <a:lnTo>
                  <a:pt x="0" y="29"/>
                </a:lnTo>
                <a:lnTo>
                  <a:pt x="31" y="32"/>
                </a:lnTo>
                <a:lnTo>
                  <a:pt x="34" y="54"/>
                </a:lnTo>
                <a:lnTo>
                  <a:pt x="66" y="38"/>
                </a:lnTo>
                <a:lnTo>
                  <a:pt x="44" y="22"/>
                </a:lnTo>
                <a:lnTo>
                  <a:pt x="61" y="0"/>
                </a:lnTo>
                <a:lnTo>
                  <a:pt x="82" y="13"/>
                </a:lnTo>
                <a:lnTo>
                  <a:pt x="66" y="38"/>
                </a:lnTo>
                <a:lnTo>
                  <a:pt x="101" y="35"/>
                </a:lnTo>
                <a:lnTo>
                  <a:pt x="103" y="54"/>
                </a:lnTo>
                <a:lnTo>
                  <a:pt x="140" y="57"/>
                </a:lnTo>
                <a:lnTo>
                  <a:pt x="170" y="85"/>
                </a:lnTo>
                <a:lnTo>
                  <a:pt x="180" y="101"/>
                </a:lnTo>
                <a:lnTo>
                  <a:pt x="176" y="126"/>
                </a:lnTo>
                <a:lnTo>
                  <a:pt x="192" y="136"/>
                </a:lnTo>
                <a:lnTo>
                  <a:pt x="184" y="160"/>
                </a:lnTo>
                <a:lnTo>
                  <a:pt x="204" y="160"/>
                </a:lnTo>
                <a:lnTo>
                  <a:pt x="226" y="185"/>
                </a:lnTo>
                <a:lnTo>
                  <a:pt x="197" y="206"/>
                </a:lnTo>
                <a:close/>
              </a:path>
            </a:pathLst>
          </a:custGeom>
          <a:solidFill>
            <a:srgbClr val="FFFF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95" name="Freeform 164"/>
          <p:cNvSpPr>
            <a:spLocks/>
          </p:cNvSpPr>
          <p:nvPr/>
        </p:nvSpPr>
        <p:spPr bwMode="auto">
          <a:xfrm>
            <a:off x="3349625" y="5446713"/>
            <a:ext cx="523875" cy="336550"/>
          </a:xfrm>
          <a:custGeom>
            <a:avLst/>
            <a:gdLst>
              <a:gd name="T0" fmla="*/ 2147483647 w 313"/>
              <a:gd name="T1" fmla="*/ 2147483647 h 201"/>
              <a:gd name="T2" fmla="*/ 2147483647 w 313"/>
              <a:gd name="T3" fmla="*/ 2147483647 h 201"/>
              <a:gd name="T4" fmla="*/ 2147483647 w 313"/>
              <a:gd name="T5" fmla="*/ 2147483647 h 201"/>
              <a:gd name="T6" fmla="*/ 2147483647 w 313"/>
              <a:gd name="T7" fmla="*/ 2147483647 h 201"/>
              <a:gd name="T8" fmla="*/ 2147483647 w 313"/>
              <a:gd name="T9" fmla="*/ 2147483647 h 201"/>
              <a:gd name="T10" fmla="*/ 2147483647 w 313"/>
              <a:gd name="T11" fmla="*/ 2147483647 h 201"/>
              <a:gd name="T12" fmla="*/ 2147483647 w 313"/>
              <a:gd name="T13" fmla="*/ 2147483647 h 201"/>
              <a:gd name="T14" fmla="*/ 2147483647 w 313"/>
              <a:gd name="T15" fmla="*/ 2147483647 h 201"/>
              <a:gd name="T16" fmla="*/ 2147483647 w 313"/>
              <a:gd name="T17" fmla="*/ 2147483647 h 201"/>
              <a:gd name="T18" fmla="*/ 2147483647 w 313"/>
              <a:gd name="T19" fmla="*/ 2147483647 h 201"/>
              <a:gd name="T20" fmla="*/ 2147483647 w 313"/>
              <a:gd name="T21" fmla="*/ 2147483647 h 201"/>
              <a:gd name="T22" fmla="*/ 2147483647 w 313"/>
              <a:gd name="T23" fmla="*/ 2147483647 h 201"/>
              <a:gd name="T24" fmla="*/ 2147483647 w 313"/>
              <a:gd name="T25" fmla="*/ 2147483647 h 201"/>
              <a:gd name="T26" fmla="*/ 2147483647 w 313"/>
              <a:gd name="T27" fmla="*/ 2147483647 h 201"/>
              <a:gd name="T28" fmla="*/ 2147483647 w 313"/>
              <a:gd name="T29" fmla="*/ 2147483647 h 201"/>
              <a:gd name="T30" fmla="*/ 2147483647 w 313"/>
              <a:gd name="T31" fmla="*/ 2147483647 h 201"/>
              <a:gd name="T32" fmla="*/ 2147483647 w 313"/>
              <a:gd name="T33" fmla="*/ 2147483647 h 201"/>
              <a:gd name="T34" fmla="*/ 2147483647 w 313"/>
              <a:gd name="T35" fmla="*/ 2147483647 h 201"/>
              <a:gd name="T36" fmla="*/ 2147483647 w 313"/>
              <a:gd name="T37" fmla="*/ 2147483647 h 201"/>
              <a:gd name="T38" fmla="*/ 2147483647 w 313"/>
              <a:gd name="T39" fmla="*/ 2147483647 h 201"/>
              <a:gd name="T40" fmla="*/ 2147483647 w 313"/>
              <a:gd name="T41" fmla="*/ 2147483647 h 201"/>
              <a:gd name="T42" fmla="*/ 2147483647 w 313"/>
              <a:gd name="T43" fmla="*/ 2147483647 h 201"/>
              <a:gd name="T44" fmla="*/ 0 w 313"/>
              <a:gd name="T45" fmla="*/ 2147483647 h 201"/>
              <a:gd name="T46" fmla="*/ 2147483647 w 313"/>
              <a:gd name="T47" fmla="*/ 2147483647 h 201"/>
              <a:gd name="T48" fmla="*/ 2147483647 w 313"/>
              <a:gd name="T49" fmla="*/ 2147483647 h 201"/>
              <a:gd name="T50" fmla="*/ 2147483647 w 313"/>
              <a:gd name="T51" fmla="*/ 2147483647 h 201"/>
              <a:gd name="T52" fmla="*/ 2147483647 w 313"/>
              <a:gd name="T53" fmla="*/ 2147483647 h 201"/>
              <a:gd name="T54" fmla="*/ 2147483647 w 313"/>
              <a:gd name="T55" fmla="*/ 0 h 201"/>
              <a:gd name="T56" fmla="*/ 2147483647 w 313"/>
              <a:gd name="T57" fmla="*/ 2147483647 h 201"/>
              <a:gd name="T58" fmla="*/ 2147483647 w 313"/>
              <a:gd name="T59" fmla="*/ 2147483647 h 201"/>
              <a:gd name="T60" fmla="*/ 2147483647 w 313"/>
              <a:gd name="T61" fmla="*/ 2147483647 h 201"/>
              <a:gd name="T62" fmla="*/ 2147483647 w 313"/>
              <a:gd name="T63" fmla="*/ 2147483647 h 2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13"/>
              <a:gd name="T97" fmla="*/ 0 h 201"/>
              <a:gd name="T98" fmla="*/ 313 w 313"/>
              <a:gd name="T99" fmla="*/ 201 h 20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13" h="201">
                <a:moveTo>
                  <a:pt x="249" y="65"/>
                </a:moveTo>
                <a:lnTo>
                  <a:pt x="273" y="65"/>
                </a:lnTo>
                <a:lnTo>
                  <a:pt x="302" y="44"/>
                </a:lnTo>
                <a:lnTo>
                  <a:pt x="313" y="57"/>
                </a:lnTo>
                <a:lnTo>
                  <a:pt x="289" y="73"/>
                </a:lnTo>
                <a:lnTo>
                  <a:pt x="299" y="116"/>
                </a:lnTo>
                <a:lnTo>
                  <a:pt x="312" y="132"/>
                </a:lnTo>
                <a:lnTo>
                  <a:pt x="292" y="136"/>
                </a:lnTo>
                <a:lnTo>
                  <a:pt x="296" y="156"/>
                </a:lnTo>
                <a:lnTo>
                  <a:pt x="310" y="171"/>
                </a:lnTo>
                <a:lnTo>
                  <a:pt x="294" y="180"/>
                </a:lnTo>
                <a:lnTo>
                  <a:pt x="292" y="196"/>
                </a:lnTo>
                <a:lnTo>
                  <a:pt x="283" y="195"/>
                </a:lnTo>
                <a:lnTo>
                  <a:pt x="278" y="201"/>
                </a:lnTo>
                <a:lnTo>
                  <a:pt x="265" y="193"/>
                </a:lnTo>
                <a:lnTo>
                  <a:pt x="225" y="190"/>
                </a:lnTo>
                <a:lnTo>
                  <a:pt x="230" y="179"/>
                </a:lnTo>
                <a:lnTo>
                  <a:pt x="224" y="155"/>
                </a:lnTo>
                <a:lnTo>
                  <a:pt x="216" y="150"/>
                </a:lnTo>
                <a:lnTo>
                  <a:pt x="201" y="158"/>
                </a:lnTo>
                <a:lnTo>
                  <a:pt x="161" y="160"/>
                </a:lnTo>
                <a:lnTo>
                  <a:pt x="152" y="142"/>
                </a:lnTo>
                <a:lnTo>
                  <a:pt x="168" y="140"/>
                </a:lnTo>
                <a:lnTo>
                  <a:pt x="184" y="140"/>
                </a:lnTo>
                <a:lnTo>
                  <a:pt x="201" y="123"/>
                </a:lnTo>
                <a:lnTo>
                  <a:pt x="196" y="113"/>
                </a:lnTo>
                <a:lnTo>
                  <a:pt x="184" y="124"/>
                </a:lnTo>
                <a:lnTo>
                  <a:pt x="176" y="105"/>
                </a:lnTo>
                <a:lnTo>
                  <a:pt x="155" y="105"/>
                </a:lnTo>
                <a:lnTo>
                  <a:pt x="155" y="121"/>
                </a:lnTo>
                <a:lnTo>
                  <a:pt x="164" y="123"/>
                </a:lnTo>
                <a:lnTo>
                  <a:pt x="168" y="140"/>
                </a:lnTo>
                <a:lnTo>
                  <a:pt x="152" y="142"/>
                </a:lnTo>
                <a:lnTo>
                  <a:pt x="148" y="134"/>
                </a:lnTo>
                <a:lnTo>
                  <a:pt x="137" y="132"/>
                </a:lnTo>
                <a:lnTo>
                  <a:pt x="123" y="147"/>
                </a:lnTo>
                <a:lnTo>
                  <a:pt x="132" y="155"/>
                </a:lnTo>
                <a:lnTo>
                  <a:pt x="124" y="163"/>
                </a:lnTo>
                <a:lnTo>
                  <a:pt x="110" y="156"/>
                </a:lnTo>
                <a:lnTo>
                  <a:pt x="88" y="158"/>
                </a:lnTo>
                <a:lnTo>
                  <a:pt x="72" y="155"/>
                </a:lnTo>
                <a:lnTo>
                  <a:pt x="67" y="150"/>
                </a:lnTo>
                <a:lnTo>
                  <a:pt x="73" y="142"/>
                </a:lnTo>
                <a:lnTo>
                  <a:pt x="70" y="134"/>
                </a:lnTo>
                <a:lnTo>
                  <a:pt x="60" y="129"/>
                </a:lnTo>
                <a:lnTo>
                  <a:pt x="0" y="129"/>
                </a:lnTo>
                <a:lnTo>
                  <a:pt x="1" y="120"/>
                </a:lnTo>
                <a:lnTo>
                  <a:pt x="48" y="91"/>
                </a:lnTo>
                <a:lnTo>
                  <a:pt x="38" y="83"/>
                </a:lnTo>
                <a:lnTo>
                  <a:pt x="49" y="64"/>
                </a:lnTo>
                <a:lnTo>
                  <a:pt x="57" y="60"/>
                </a:lnTo>
                <a:lnTo>
                  <a:pt x="78" y="65"/>
                </a:lnTo>
                <a:lnTo>
                  <a:pt x="73" y="54"/>
                </a:lnTo>
                <a:lnTo>
                  <a:pt x="83" y="35"/>
                </a:lnTo>
                <a:lnTo>
                  <a:pt x="81" y="14"/>
                </a:lnTo>
                <a:lnTo>
                  <a:pt x="99" y="0"/>
                </a:lnTo>
                <a:lnTo>
                  <a:pt x="129" y="3"/>
                </a:lnTo>
                <a:lnTo>
                  <a:pt x="158" y="24"/>
                </a:lnTo>
                <a:lnTo>
                  <a:pt x="161" y="33"/>
                </a:lnTo>
                <a:lnTo>
                  <a:pt x="188" y="48"/>
                </a:lnTo>
                <a:lnTo>
                  <a:pt x="203" y="43"/>
                </a:lnTo>
                <a:lnTo>
                  <a:pt x="249" y="65"/>
                </a:lnTo>
                <a:close/>
              </a:path>
            </a:pathLst>
          </a:custGeom>
          <a:solidFill>
            <a:srgbClr val="FFFF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96" name="Freeform 165"/>
          <p:cNvSpPr>
            <a:spLocks/>
          </p:cNvSpPr>
          <p:nvPr/>
        </p:nvSpPr>
        <p:spPr bwMode="auto">
          <a:xfrm>
            <a:off x="3476625" y="4789488"/>
            <a:ext cx="374650" cy="563562"/>
          </a:xfrm>
          <a:custGeom>
            <a:avLst/>
            <a:gdLst>
              <a:gd name="T0" fmla="*/ 2147483647 w 224"/>
              <a:gd name="T1" fmla="*/ 2147483647 h 336"/>
              <a:gd name="T2" fmla="*/ 2147483647 w 224"/>
              <a:gd name="T3" fmla="*/ 2147483647 h 336"/>
              <a:gd name="T4" fmla="*/ 2147483647 w 224"/>
              <a:gd name="T5" fmla="*/ 2147483647 h 336"/>
              <a:gd name="T6" fmla="*/ 2147483647 w 224"/>
              <a:gd name="T7" fmla="*/ 2147483647 h 336"/>
              <a:gd name="T8" fmla="*/ 2147483647 w 224"/>
              <a:gd name="T9" fmla="*/ 2147483647 h 336"/>
              <a:gd name="T10" fmla="*/ 0 w 224"/>
              <a:gd name="T11" fmla="*/ 2147483647 h 336"/>
              <a:gd name="T12" fmla="*/ 2147483647 w 224"/>
              <a:gd name="T13" fmla="*/ 2147483647 h 336"/>
              <a:gd name="T14" fmla="*/ 2147483647 w 224"/>
              <a:gd name="T15" fmla="*/ 2147483647 h 336"/>
              <a:gd name="T16" fmla="*/ 2147483647 w 224"/>
              <a:gd name="T17" fmla="*/ 2147483647 h 336"/>
              <a:gd name="T18" fmla="*/ 2147483647 w 224"/>
              <a:gd name="T19" fmla="*/ 2147483647 h 336"/>
              <a:gd name="T20" fmla="*/ 2147483647 w 224"/>
              <a:gd name="T21" fmla="*/ 2147483647 h 336"/>
              <a:gd name="T22" fmla="*/ 2147483647 w 224"/>
              <a:gd name="T23" fmla="*/ 2147483647 h 336"/>
              <a:gd name="T24" fmla="*/ 2147483647 w 224"/>
              <a:gd name="T25" fmla="*/ 2147483647 h 336"/>
              <a:gd name="T26" fmla="*/ 2147483647 w 224"/>
              <a:gd name="T27" fmla="*/ 2147483647 h 336"/>
              <a:gd name="T28" fmla="*/ 2147483647 w 224"/>
              <a:gd name="T29" fmla="*/ 2147483647 h 336"/>
              <a:gd name="T30" fmla="*/ 2147483647 w 224"/>
              <a:gd name="T31" fmla="*/ 2147483647 h 336"/>
              <a:gd name="T32" fmla="*/ 2147483647 w 224"/>
              <a:gd name="T33" fmla="*/ 2147483647 h 336"/>
              <a:gd name="T34" fmla="*/ 2147483647 w 224"/>
              <a:gd name="T35" fmla="*/ 2147483647 h 336"/>
              <a:gd name="T36" fmla="*/ 2147483647 w 224"/>
              <a:gd name="T37" fmla="*/ 2147483647 h 336"/>
              <a:gd name="T38" fmla="*/ 2147483647 w 224"/>
              <a:gd name="T39" fmla="*/ 2147483647 h 336"/>
              <a:gd name="T40" fmla="*/ 2147483647 w 224"/>
              <a:gd name="T41" fmla="*/ 2147483647 h 336"/>
              <a:gd name="T42" fmla="*/ 2147483647 w 224"/>
              <a:gd name="T43" fmla="*/ 2147483647 h 336"/>
              <a:gd name="T44" fmla="*/ 2147483647 w 224"/>
              <a:gd name="T45" fmla="*/ 2147483647 h 336"/>
              <a:gd name="T46" fmla="*/ 2147483647 w 224"/>
              <a:gd name="T47" fmla="*/ 2147483647 h 336"/>
              <a:gd name="T48" fmla="*/ 2147483647 w 224"/>
              <a:gd name="T49" fmla="*/ 2147483647 h 336"/>
              <a:gd name="T50" fmla="*/ 2147483647 w 224"/>
              <a:gd name="T51" fmla="*/ 2147483647 h 336"/>
              <a:gd name="T52" fmla="*/ 2147483647 w 224"/>
              <a:gd name="T53" fmla="*/ 2147483647 h 336"/>
              <a:gd name="T54" fmla="*/ 2147483647 w 224"/>
              <a:gd name="T55" fmla="*/ 2147483647 h 336"/>
              <a:gd name="T56" fmla="*/ 2147483647 w 224"/>
              <a:gd name="T57" fmla="*/ 2147483647 h 336"/>
              <a:gd name="T58" fmla="*/ 2147483647 w 224"/>
              <a:gd name="T59" fmla="*/ 2147483647 h 336"/>
              <a:gd name="T60" fmla="*/ 2147483647 w 224"/>
              <a:gd name="T61" fmla="*/ 2147483647 h 336"/>
              <a:gd name="T62" fmla="*/ 2147483647 w 224"/>
              <a:gd name="T63" fmla="*/ 2147483647 h 336"/>
              <a:gd name="T64" fmla="*/ 2147483647 w 224"/>
              <a:gd name="T65" fmla="*/ 2147483647 h 336"/>
              <a:gd name="T66" fmla="*/ 2147483647 w 224"/>
              <a:gd name="T67" fmla="*/ 0 h 336"/>
              <a:gd name="T68" fmla="*/ 2147483647 w 224"/>
              <a:gd name="T69" fmla="*/ 2147483647 h 336"/>
              <a:gd name="T70" fmla="*/ 2147483647 w 224"/>
              <a:gd name="T71" fmla="*/ 2147483647 h 336"/>
              <a:gd name="T72" fmla="*/ 2147483647 w 224"/>
              <a:gd name="T73" fmla="*/ 2147483647 h 336"/>
              <a:gd name="T74" fmla="*/ 2147483647 w 224"/>
              <a:gd name="T75" fmla="*/ 2147483647 h 336"/>
              <a:gd name="T76" fmla="*/ 2147483647 w 224"/>
              <a:gd name="T77" fmla="*/ 2147483647 h 3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24"/>
              <a:gd name="T118" fmla="*/ 0 h 336"/>
              <a:gd name="T119" fmla="*/ 224 w 224"/>
              <a:gd name="T120" fmla="*/ 336 h 3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24" h="336">
                <a:moveTo>
                  <a:pt x="26" y="62"/>
                </a:moveTo>
                <a:lnTo>
                  <a:pt x="40" y="115"/>
                </a:lnTo>
                <a:lnTo>
                  <a:pt x="20" y="160"/>
                </a:lnTo>
                <a:lnTo>
                  <a:pt x="24" y="189"/>
                </a:lnTo>
                <a:lnTo>
                  <a:pt x="8" y="217"/>
                </a:lnTo>
                <a:lnTo>
                  <a:pt x="0" y="280"/>
                </a:lnTo>
                <a:lnTo>
                  <a:pt x="31" y="283"/>
                </a:lnTo>
                <a:lnTo>
                  <a:pt x="34" y="305"/>
                </a:lnTo>
                <a:lnTo>
                  <a:pt x="66" y="289"/>
                </a:lnTo>
                <a:lnTo>
                  <a:pt x="44" y="273"/>
                </a:lnTo>
                <a:lnTo>
                  <a:pt x="61" y="251"/>
                </a:lnTo>
                <a:lnTo>
                  <a:pt x="82" y="264"/>
                </a:lnTo>
                <a:lnTo>
                  <a:pt x="66" y="289"/>
                </a:lnTo>
                <a:lnTo>
                  <a:pt x="101" y="286"/>
                </a:lnTo>
                <a:lnTo>
                  <a:pt x="103" y="305"/>
                </a:lnTo>
                <a:lnTo>
                  <a:pt x="140" y="308"/>
                </a:lnTo>
                <a:lnTo>
                  <a:pt x="170" y="336"/>
                </a:lnTo>
                <a:lnTo>
                  <a:pt x="189" y="313"/>
                </a:lnTo>
                <a:lnTo>
                  <a:pt x="208" y="310"/>
                </a:lnTo>
                <a:lnTo>
                  <a:pt x="194" y="276"/>
                </a:lnTo>
                <a:lnTo>
                  <a:pt x="154" y="264"/>
                </a:lnTo>
                <a:lnTo>
                  <a:pt x="162" y="229"/>
                </a:lnTo>
                <a:lnTo>
                  <a:pt x="189" y="235"/>
                </a:lnTo>
                <a:lnTo>
                  <a:pt x="197" y="224"/>
                </a:lnTo>
                <a:lnTo>
                  <a:pt x="186" y="214"/>
                </a:lnTo>
                <a:lnTo>
                  <a:pt x="196" y="185"/>
                </a:lnTo>
                <a:lnTo>
                  <a:pt x="212" y="187"/>
                </a:lnTo>
                <a:lnTo>
                  <a:pt x="224" y="171"/>
                </a:lnTo>
                <a:lnTo>
                  <a:pt x="157" y="147"/>
                </a:lnTo>
                <a:lnTo>
                  <a:pt x="156" y="65"/>
                </a:lnTo>
                <a:lnTo>
                  <a:pt x="140" y="80"/>
                </a:lnTo>
                <a:lnTo>
                  <a:pt x="96" y="70"/>
                </a:lnTo>
                <a:lnTo>
                  <a:pt x="96" y="29"/>
                </a:lnTo>
                <a:lnTo>
                  <a:pt x="61" y="0"/>
                </a:lnTo>
                <a:lnTo>
                  <a:pt x="23" y="14"/>
                </a:lnTo>
                <a:lnTo>
                  <a:pt x="26" y="62"/>
                </a:lnTo>
                <a:close/>
              </a:path>
            </a:pathLst>
          </a:custGeom>
          <a:solidFill>
            <a:srgbClr val="FFFF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97" name="Freeform 166"/>
          <p:cNvSpPr>
            <a:spLocks/>
          </p:cNvSpPr>
          <p:nvPr/>
        </p:nvSpPr>
        <p:spPr bwMode="auto">
          <a:xfrm>
            <a:off x="3141663" y="4362450"/>
            <a:ext cx="357187" cy="482600"/>
          </a:xfrm>
          <a:custGeom>
            <a:avLst/>
            <a:gdLst>
              <a:gd name="T0" fmla="*/ 2147483647 w 213"/>
              <a:gd name="T1" fmla="*/ 2147483647 h 287"/>
              <a:gd name="T2" fmla="*/ 2147483647 w 213"/>
              <a:gd name="T3" fmla="*/ 2147483647 h 287"/>
              <a:gd name="T4" fmla="*/ 2147483647 w 213"/>
              <a:gd name="T5" fmla="*/ 2147483647 h 287"/>
              <a:gd name="T6" fmla="*/ 2147483647 w 213"/>
              <a:gd name="T7" fmla="*/ 2147483647 h 287"/>
              <a:gd name="T8" fmla="*/ 2147483647 w 213"/>
              <a:gd name="T9" fmla="*/ 2147483647 h 287"/>
              <a:gd name="T10" fmla="*/ 2147483647 w 213"/>
              <a:gd name="T11" fmla="*/ 2147483647 h 287"/>
              <a:gd name="T12" fmla="*/ 2147483647 w 213"/>
              <a:gd name="T13" fmla="*/ 2147483647 h 287"/>
              <a:gd name="T14" fmla="*/ 2147483647 w 213"/>
              <a:gd name="T15" fmla="*/ 2147483647 h 287"/>
              <a:gd name="T16" fmla="*/ 0 w 213"/>
              <a:gd name="T17" fmla="*/ 2147483647 h 287"/>
              <a:gd name="T18" fmla="*/ 2147483647 w 213"/>
              <a:gd name="T19" fmla="*/ 2147483647 h 287"/>
              <a:gd name="T20" fmla="*/ 2147483647 w 213"/>
              <a:gd name="T21" fmla="*/ 2147483647 h 287"/>
              <a:gd name="T22" fmla="*/ 2147483647 w 213"/>
              <a:gd name="T23" fmla="*/ 0 h 287"/>
              <a:gd name="T24" fmla="*/ 2147483647 w 213"/>
              <a:gd name="T25" fmla="*/ 2147483647 h 287"/>
              <a:gd name="T26" fmla="*/ 2147483647 w 213"/>
              <a:gd name="T27" fmla="*/ 2147483647 h 287"/>
              <a:gd name="T28" fmla="*/ 2147483647 w 213"/>
              <a:gd name="T29" fmla="*/ 2147483647 h 287"/>
              <a:gd name="T30" fmla="*/ 2147483647 w 213"/>
              <a:gd name="T31" fmla="*/ 2147483647 h 287"/>
              <a:gd name="T32" fmla="*/ 2147483647 w 213"/>
              <a:gd name="T33" fmla="*/ 2147483647 h 287"/>
              <a:gd name="T34" fmla="*/ 2147483647 w 213"/>
              <a:gd name="T35" fmla="*/ 2147483647 h 287"/>
              <a:gd name="T36" fmla="*/ 2147483647 w 213"/>
              <a:gd name="T37" fmla="*/ 2147483647 h 287"/>
              <a:gd name="T38" fmla="*/ 2147483647 w 213"/>
              <a:gd name="T39" fmla="*/ 2147483647 h 287"/>
              <a:gd name="T40" fmla="*/ 2147483647 w 213"/>
              <a:gd name="T41" fmla="*/ 2147483647 h 287"/>
              <a:gd name="T42" fmla="*/ 2147483647 w 213"/>
              <a:gd name="T43" fmla="*/ 2147483647 h 287"/>
              <a:gd name="T44" fmla="*/ 2147483647 w 213"/>
              <a:gd name="T45" fmla="*/ 2147483647 h 287"/>
              <a:gd name="T46" fmla="*/ 2147483647 w 213"/>
              <a:gd name="T47" fmla="*/ 2147483647 h 287"/>
              <a:gd name="T48" fmla="*/ 2147483647 w 213"/>
              <a:gd name="T49" fmla="*/ 2147483647 h 287"/>
              <a:gd name="T50" fmla="*/ 2147483647 w 213"/>
              <a:gd name="T51" fmla="*/ 2147483647 h 287"/>
              <a:gd name="T52" fmla="*/ 2147483647 w 213"/>
              <a:gd name="T53" fmla="*/ 2147483647 h 287"/>
              <a:gd name="T54" fmla="*/ 2147483647 w 213"/>
              <a:gd name="T55" fmla="*/ 2147483647 h 28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13"/>
              <a:gd name="T85" fmla="*/ 0 h 287"/>
              <a:gd name="T86" fmla="*/ 213 w 213"/>
              <a:gd name="T87" fmla="*/ 287 h 28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13" h="287">
                <a:moveTo>
                  <a:pt x="138" y="275"/>
                </a:moveTo>
                <a:lnTo>
                  <a:pt x="135" y="254"/>
                </a:lnTo>
                <a:lnTo>
                  <a:pt x="104" y="246"/>
                </a:lnTo>
                <a:lnTo>
                  <a:pt x="76" y="257"/>
                </a:lnTo>
                <a:lnTo>
                  <a:pt x="44" y="252"/>
                </a:lnTo>
                <a:lnTo>
                  <a:pt x="63" y="215"/>
                </a:lnTo>
                <a:lnTo>
                  <a:pt x="7" y="139"/>
                </a:lnTo>
                <a:lnTo>
                  <a:pt x="15" y="108"/>
                </a:lnTo>
                <a:lnTo>
                  <a:pt x="0" y="91"/>
                </a:lnTo>
                <a:lnTo>
                  <a:pt x="28" y="84"/>
                </a:lnTo>
                <a:lnTo>
                  <a:pt x="21" y="11"/>
                </a:lnTo>
                <a:lnTo>
                  <a:pt x="42" y="0"/>
                </a:lnTo>
                <a:lnTo>
                  <a:pt x="45" y="27"/>
                </a:lnTo>
                <a:lnTo>
                  <a:pt x="136" y="25"/>
                </a:lnTo>
                <a:lnTo>
                  <a:pt x="114" y="68"/>
                </a:lnTo>
                <a:lnTo>
                  <a:pt x="136" y="119"/>
                </a:lnTo>
                <a:lnTo>
                  <a:pt x="136" y="167"/>
                </a:lnTo>
                <a:lnTo>
                  <a:pt x="159" y="190"/>
                </a:lnTo>
                <a:lnTo>
                  <a:pt x="192" y="195"/>
                </a:lnTo>
                <a:lnTo>
                  <a:pt x="192" y="214"/>
                </a:lnTo>
                <a:lnTo>
                  <a:pt x="213" y="222"/>
                </a:lnTo>
                <a:lnTo>
                  <a:pt x="213" y="249"/>
                </a:lnTo>
                <a:lnTo>
                  <a:pt x="189" y="260"/>
                </a:lnTo>
                <a:lnTo>
                  <a:pt x="183" y="279"/>
                </a:lnTo>
                <a:lnTo>
                  <a:pt x="167" y="287"/>
                </a:lnTo>
                <a:lnTo>
                  <a:pt x="138" y="275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98" name="Freeform 167"/>
          <p:cNvSpPr>
            <a:spLocks/>
          </p:cNvSpPr>
          <p:nvPr/>
        </p:nvSpPr>
        <p:spPr bwMode="auto">
          <a:xfrm>
            <a:off x="2644775" y="2154238"/>
            <a:ext cx="628650" cy="506412"/>
          </a:xfrm>
          <a:custGeom>
            <a:avLst/>
            <a:gdLst>
              <a:gd name="T0" fmla="*/ 2147483647 w 376"/>
              <a:gd name="T1" fmla="*/ 2147483647 h 302"/>
              <a:gd name="T2" fmla="*/ 2147483647 w 376"/>
              <a:gd name="T3" fmla="*/ 2147483647 h 302"/>
              <a:gd name="T4" fmla="*/ 2147483647 w 376"/>
              <a:gd name="T5" fmla="*/ 2147483647 h 302"/>
              <a:gd name="T6" fmla="*/ 2147483647 w 376"/>
              <a:gd name="T7" fmla="*/ 2147483647 h 302"/>
              <a:gd name="T8" fmla="*/ 2147483647 w 376"/>
              <a:gd name="T9" fmla="*/ 2147483647 h 302"/>
              <a:gd name="T10" fmla="*/ 2147483647 w 376"/>
              <a:gd name="T11" fmla="*/ 2147483647 h 302"/>
              <a:gd name="T12" fmla="*/ 0 w 376"/>
              <a:gd name="T13" fmla="*/ 2147483647 h 302"/>
              <a:gd name="T14" fmla="*/ 2147483647 w 376"/>
              <a:gd name="T15" fmla="*/ 0 h 302"/>
              <a:gd name="T16" fmla="*/ 2147483647 w 376"/>
              <a:gd name="T17" fmla="*/ 2147483647 h 302"/>
              <a:gd name="T18" fmla="*/ 2147483647 w 376"/>
              <a:gd name="T19" fmla="*/ 2147483647 h 302"/>
              <a:gd name="T20" fmla="*/ 2147483647 w 376"/>
              <a:gd name="T21" fmla="*/ 2147483647 h 302"/>
              <a:gd name="T22" fmla="*/ 2147483647 w 376"/>
              <a:gd name="T23" fmla="*/ 2147483647 h 302"/>
              <a:gd name="T24" fmla="*/ 2147483647 w 376"/>
              <a:gd name="T25" fmla="*/ 2147483647 h 302"/>
              <a:gd name="T26" fmla="*/ 2147483647 w 376"/>
              <a:gd name="T27" fmla="*/ 2147483647 h 302"/>
              <a:gd name="T28" fmla="*/ 2147483647 w 376"/>
              <a:gd name="T29" fmla="*/ 2147483647 h 302"/>
              <a:gd name="T30" fmla="*/ 2147483647 w 376"/>
              <a:gd name="T31" fmla="*/ 2147483647 h 302"/>
              <a:gd name="T32" fmla="*/ 2147483647 w 376"/>
              <a:gd name="T33" fmla="*/ 2147483647 h 302"/>
              <a:gd name="T34" fmla="*/ 2147483647 w 376"/>
              <a:gd name="T35" fmla="*/ 2147483647 h 302"/>
              <a:gd name="T36" fmla="*/ 2147483647 w 376"/>
              <a:gd name="T37" fmla="*/ 2147483647 h 302"/>
              <a:gd name="T38" fmla="*/ 2147483647 w 376"/>
              <a:gd name="T39" fmla="*/ 2147483647 h 302"/>
              <a:gd name="T40" fmla="*/ 2147483647 w 376"/>
              <a:gd name="T41" fmla="*/ 2147483647 h 302"/>
              <a:gd name="T42" fmla="*/ 2147483647 w 376"/>
              <a:gd name="T43" fmla="*/ 2147483647 h 302"/>
              <a:gd name="T44" fmla="*/ 2147483647 w 376"/>
              <a:gd name="T45" fmla="*/ 2147483647 h 302"/>
              <a:gd name="T46" fmla="*/ 2147483647 w 376"/>
              <a:gd name="T47" fmla="*/ 2147483647 h 302"/>
              <a:gd name="T48" fmla="*/ 2147483647 w 376"/>
              <a:gd name="T49" fmla="*/ 2147483647 h 302"/>
              <a:gd name="T50" fmla="*/ 2147483647 w 376"/>
              <a:gd name="T51" fmla="*/ 2147483647 h 302"/>
              <a:gd name="T52" fmla="*/ 2147483647 w 376"/>
              <a:gd name="T53" fmla="*/ 2147483647 h 302"/>
              <a:gd name="T54" fmla="*/ 2147483647 w 376"/>
              <a:gd name="T55" fmla="*/ 2147483647 h 302"/>
              <a:gd name="T56" fmla="*/ 2147483647 w 376"/>
              <a:gd name="T57" fmla="*/ 2147483647 h 302"/>
              <a:gd name="T58" fmla="*/ 2147483647 w 376"/>
              <a:gd name="T59" fmla="*/ 2147483647 h 302"/>
              <a:gd name="T60" fmla="*/ 2147483647 w 376"/>
              <a:gd name="T61" fmla="*/ 2147483647 h 302"/>
              <a:gd name="T62" fmla="*/ 2147483647 w 376"/>
              <a:gd name="T63" fmla="*/ 2147483647 h 302"/>
              <a:gd name="T64" fmla="*/ 2147483647 w 376"/>
              <a:gd name="T65" fmla="*/ 2147483647 h 302"/>
              <a:gd name="T66" fmla="*/ 2147483647 w 376"/>
              <a:gd name="T67" fmla="*/ 2147483647 h 302"/>
              <a:gd name="T68" fmla="*/ 2147483647 w 376"/>
              <a:gd name="T69" fmla="*/ 2147483647 h 302"/>
              <a:gd name="T70" fmla="*/ 2147483647 w 376"/>
              <a:gd name="T71" fmla="*/ 2147483647 h 302"/>
              <a:gd name="T72" fmla="*/ 2147483647 w 376"/>
              <a:gd name="T73" fmla="*/ 2147483647 h 302"/>
              <a:gd name="T74" fmla="*/ 2147483647 w 376"/>
              <a:gd name="T75" fmla="*/ 2147483647 h 302"/>
              <a:gd name="T76" fmla="*/ 2147483647 w 376"/>
              <a:gd name="T77" fmla="*/ 2147483647 h 30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76"/>
              <a:gd name="T118" fmla="*/ 0 h 302"/>
              <a:gd name="T119" fmla="*/ 376 w 376"/>
              <a:gd name="T120" fmla="*/ 302 h 30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76" h="302">
                <a:moveTo>
                  <a:pt x="118" y="115"/>
                </a:moveTo>
                <a:lnTo>
                  <a:pt x="113" y="128"/>
                </a:lnTo>
                <a:lnTo>
                  <a:pt x="64" y="124"/>
                </a:lnTo>
                <a:lnTo>
                  <a:pt x="40" y="97"/>
                </a:lnTo>
                <a:lnTo>
                  <a:pt x="54" y="86"/>
                </a:lnTo>
                <a:lnTo>
                  <a:pt x="24" y="80"/>
                </a:lnTo>
                <a:lnTo>
                  <a:pt x="0" y="19"/>
                </a:lnTo>
                <a:lnTo>
                  <a:pt x="78" y="0"/>
                </a:lnTo>
                <a:lnTo>
                  <a:pt x="88" y="35"/>
                </a:lnTo>
                <a:lnTo>
                  <a:pt x="91" y="73"/>
                </a:lnTo>
                <a:lnTo>
                  <a:pt x="109" y="75"/>
                </a:lnTo>
                <a:lnTo>
                  <a:pt x="120" y="97"/>
                </a:lnTo>
                <a:lnTo>
                  <a:pt x="141" y="105"/>
                </a:lnTo>
                <a:lnTo>
                  <a:pt x="149" y="92"/>
                </a:lnTo>
                <a:lnTo>
                  <a:pt x="182" y="78"/>
                </a:lnTo>
                <a:lnTo>
                  <a:pt x="201" y="108"/>
                </a:lnTo>
                <a:lnTo>
                  <a:pt x="208" y="153"/>
                </a:lnTo>
                <a:lnTo>
                  <a:pt x="224" y="161"/>
                </a:lnTo>
                <a:lnTo>
                  <a:pt x="243" y="153"/>
                </a:lnTo>
                <a:lnTo>
                  <a:pt x="273" y="168"/>
                </a:lnTo>
                <a:lnTo>
                  <a:pt x="278" y="204"/>
                </a:lnTo>
                <a:lnTo>
                  <a:pt x="336" y="198"/>
                </a:lnTo>
                <a:lnTo>
                  <a:pt x="373" y="225"/>
                </a:lnTo>
                <a:lnTo>
                  <a:pt x="361" y="252"/>
                </a:lnTo>
                <a:lnTo>
                  <a:pt x="376" y="275"/>
                </a:lnTo>
                <a:lnTo>
                  <a:pt x="365" y="288"/>
                </a:lnTo>
                <a:lnTo>
                  <a:pt x="361" y="302"/>
                </a:lnTo>
                <a:lnTo>
                  <a:pt x="289" y="281"/>
                </a:lnTo>
                <a:lnTo>
                  <a:pt x="192" y="294"/>
                </a:lnTo>
                <a:lnTo>
                  <a:pt x="176" y="286"/>
                </a:lnTo>
                <a:lnTo>
                  <a:pt x="184" y="233"/>
                </a:lnTo>
                <a:lnTo>
                  <a:pt x="155" y="190"/>
                </a:lnTo>
                <a:lnTo>
                  <a:pt x="169" y="179"/>
                </a:lnTo>
                <a:lnTo>
                  <a:pt x="157" y="160"/>
                </a:lnTo>
                <a:lnTo>
                  <a:pt x="120" y="150"/>
                </a:lnTo>
                <a:lnTo>
                  <a:pt x="134" y="120"/>
                </a:lnTo>
                <a:lnTo>
                  <a:pt x="118" y="115"/>
                </a:lnTo>
                <a:close/>
              </a:path>
            </a:pathLst>
          </a:custGeom>
          <a:solidFill>
            <a:srgbClr val="FFFF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99" name="Freeform 168"/>
          <p:cNvSpPr>
            <a:spLocks/>
          </p:cNvSpPr>
          <p:nvPr/>
        </p:nvSpPr>
        <p:spPr bwMode="auto">
          <a:xfrm>
            <a:off x="1649413" y="2911475"/>
            <a:ext cx="492125" cy="295275"/>
          </a:xfrm>
          <a:custGeom>
            <a:avLst/>
            <a:gdLst>
              <a:gd name="T0" fmla="*/ 2147483647 w 294"/>
              <a:gd name="T1" fmla="*/ 2147483647 h 176"/>
              <a:gd name="T2" fmla="*/ 2147483647 w 294"/>
              <a:gd name="T3" fmla="*/ 2147483647 h 176"/>
              <a:gd name="T4" fmla="*/ 2147483647 w 294"/>
              <a:gd name="T5" fmla="*/ 2147483647 h 176"/>
              <a:gd name="T6" fmla="*/ 2147483647 w 294"/>
              <a:gd name="T7" fmla="*/ 2147483647 h 176"/>
              <a:gd name="T8" fmla="*/ 2147483647 w 294"/>
              <a:gd name="T9" fmla="*/ 2147483647 h 176"/>
              <a:gd name="T10" fmla="*/ 2147483647 w 294"/>
              <a:gd name="T11" fmla="*/ 0 h 176"/>
              <a:gd name="T12" fmla="*/ 2147483647 w 294"/>
              <a:gd name="T13" fmla="*/ 2147483647 h 176"/>
              <a:gd name="T14" fmla="*/ 2147483647 w 294"/>
              <a:gd name="T15" fmla="*/ 2147483647 h 176"/>
              <a:gd name="T16" fmla="*/ 2147483647 w 294"/>
              <a:gd name="T17" fmla="*/ 2147483647 h 176"/>
              <a:gd name="T18" fmla="*/ 2147483647 w 294"/>
              <a:gd name="T19" fmla="*/ 2147483647 h 176"/>
              <a:gd name="T20" fmla="*/ 2147483647 w 294"/>
              <a:gd name="T21" fmla="*/ 2147483647 h 176"/>
              <a:gd name="T22" fmla="*/ 0 w 294"/>
              <a:gd name="T23" fmla="*/ 2147483647 h 176"/>
              <a:gd name="T24" fmla="*/ 2147483647 w 294"/>
              <a:gd name="T25" fmla="*/ 2147483647 h 176"/>
              <a:gd name="T26" fmla="*/ 2147483647 w 294"/>
              <a:gd name="T27" fmla="*/ 2147483647 h 176"/>
              <a:gd name="T28" fmla="*/ 2147483647 w 294"/>
              <a:gd name="T29" fmla="*/ 2147483647 h 176"/>
              <a:gd name="T30" fmla="*/ 2147483647 w 294"/>
              <a:gd name="T31" fmla="*/ 2147483647 h 176"/>
              <a:gd name="T32" fmla="*/ 2147483647 w 294"/>
              <a:gd name="T33" fmla="*/ 2147483647 h 176"/>
              <a:gd name="T34" fmla="*/ 2147483647 w 294"/>
              <a:gd name="T35" fmla="*/ 2147483647 h 176"/>
              <a:gd name="T36" fmla="*/ 2147483647 w 294"/>
              <a:gd name="T37" fmla="*/ 2147483647 h 176"/>
              <a:gd name="T38" fmla="*/ 2147483647 w 294"/>
              <a:gd name="T39" fmla="*/ 2147483647 h 176"/>
              <a:gd name="T40" fmla="*/ 2147483647 w 294"/>
              <a:gd name="T41" fmla="*/ 2147483647 h 176"/>
              <a:gd name="T42" fmla="*/ 2147483647 w 294"/>
              <a:gd name="T43" fmla="*/ 0 h 176"/>
              <a:gd name="T44" fmla="*/ 2147483647 w 294"/>
              <a:gd name="T45" fmla="*/ 0 h 176"/>
              <a:gd name="T46" fmla="*/ 2147483647 w 294"/>
              <a:gd name="T47" fmla="*/ 2147483647 h 176"/>
              <a:gd name="T48" fmla="*/ 2147483647 w 294"/>
              <a:gd name="T49" fmla="*/ 2147483647 h 176"/>
              <a:gd name="T50" fmla="*/ 2147483647 w 294"/>
              <a:gd name="T51" fmla="*/ 2147483647 h 176"/>
              <a:gd name="T52" fmla="*/ 2147483647 w 294"/>
              <a:gd name="T53" fmla="*/ 2147483647 h 17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94"/>
              <a:gd name="T82" fmla="*/ 0 h 176"/>
              <a:gd name="T83" fmla="*/ 294 w 294"/>
              <a:gd name="T84" fmla="*/ 176 h 17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94" h="176">
                <a:moveTo>
                  <a:pt x="219" y="26"/>
                </a:moveTo>
                <a:lnTo>
                  <a:pt x="185" y="37"/>
                </a:lnTo>
                <a:lnTo>
                  <a:pt x="165" y="34"/>
                </a:lnTo>
                <a:lnTo>
                  <a:pt x="145" y="23"/>
                </a:lnTo>
                <a:lnTo>
                  <a:pt x="65" y="13"/>
                </a:lnTo>
                <a:lnTo>
                  <a:pt x="48" y="0"/>
                </a:lnTo>
                <a:lnTo>
                  <a:pt x="22" y="2"/>
                </a:lnTo>
                <a:lnTo>
                  <a:pt x="16" y="12"/>
                </a:lnTo>
                <a:lnTo>
                  <a:pt x="9" y="32"/>
                </a:lnTo>
                <a:lnTo>
                  <a:pt x="53" y="66"/>
                </a:lnTo>
                <a:lnTo>
                  <a:pt x="54" y="103"/>
                </a:lnTo>
                <a:lnTo>
                  <a:pt x="0" y="155"/>
                </a:lnTo>
                <a:lnTo>
                  <a:pt x="16" y="168"/>
                </a:lnTo>
                <a:lnTo>
                  <a:pt x="53" y="176"/>
                </a:lnTo>
                <a:lnTo>
                  <a:pt x="128" y="149"/>
                </a:lnTo>
                <a:lnTo>
                  <a:pt x="190" y="163"/>
                </a:lnTo>
                <a:lnTo>
                  <a:pt x="232" y="133"/>
                </a:lnTo>
                <a:lnTo>
                  <a:pt x="289" y="130"/>
                </a:lnTo>
                <a:lnTo>
                  <a:pt x="294" y="112"/>
                </a:lnTo>
                <a:lnTo>
                  <a:pt x="281" y="107"/>
                </a:lnTo>
                <a:lnTo>
                  <a:pt x="288" y="87"/>
                </a:lnTo>
                <a:lnTo>
                  <a:pt x="268" y="0"/>
                </a:lnTo>
                <a:lnTo>
                  <a:pt x="257" y="0"/>
                </a:lnTo>
                <a:lnTo>
                  <a:pt x="240" y="5"/>
                </a:lnTo>
                <a:lnTo>
                  <a:pt x="219" y="26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00" name="Freeform 169"/>
          <p:cNvSpPr>
            <a:spLocks/>
          </p:cNvSpPr>
          <p:nvPr/>
        </p:nvSpPr>
        <p:spPr bwMode="auto">
          <a:xfrm>
            <a:off x="2501900" y="5921375"/>
            <a:ext cx="500063" cy="260350"/>
          </a:xfrm>
          <a:custGeom>
            <a:avLst/>
            <a:gdLst>
              <a:gd name="T0" fmla="*/ 2147483647 w 298"/>
              <a:gd name="T1" fmla="*/ 2147483647 h 156"/>
              <a:gd name="T2" fmla="*/ 2147483647 w 298"/>
              <a:gd name="T3" fmla="*/ 2147483647 h 156"/>
              <a:gd name="T4" fmla="*/ 2147483647 w 298"/>
              <a:gd name="T5" fmla="*/ 2147483647 h 156"/>
              <a:gd name="T6" fmla="*/ 2147483647 w 298"/>
              <a:gd name="T7" fmla="*/ 2147483647 h 156"/>
              <a:gd name="T8" fmla="*/ 2147483647 w 298"/>
              <a:gd name="T9" fmla="*/ 2147483647 h 156"/>
              <a:gd name="T10" fmla="*/ 2147483647 w 298"/>
              <a:gd name="T11" fmla="*/ 2147483647 h 156"/>
              <a:gd name="T12" fmla="*/ 2147483647 w 298"/>
              <a:gd name="T13" fmla="*/ 2147483647 h 156"/>
              <a:gd name="T14" fmla="*/ 2147483647 w 298"/>
              <a:gd name="T15" fmla="*/ 2147483647 h 156"/>
              <a:gd name="T16" fmla="*/ 2147483647 w 298"/>
              <a:gd name="T17" fmla="*/ 2147483647 h 156"/>
              <a:gd name="T18" fmla="*/ 2147483647 w 298"/>
              <a:gd name="T19" fmla="*/ 2147483647 h 156"/>
              <a:gd name="T20" fmla="*/ 2147483647 w 298"/>
              <a:gd name="T21" fmla="*/ 2147483647 h 156"/>
              <a:gd name="T22" fmla="*/ 2147483647 w 298"/>
              <a:gd name="T23" fmla="*/ 2147483647 h 156"/>
              <a:gd name="T24" fmla="*/ 0 w 298"/>
              <a:gd name="T25" fmla="*/ 2147483647 h 156"/>
              <a:gd name="T26" fmla="*/ 2147483647 w 298"/>
              <a:gd name="T27" fmla="*/ 2147483647 h 156"/>
              <a:gd name="T28" fmla="*/ 2147483647 w 298"/>
              <a:gd name="T29" fmla="*/ 2147483647 h 156"/>
              <a:gd name="T30" fmla="*/ 2147483647 w 298"/>
              <a:gd name="T31" fmla="*/ 2147483647 h 156"/>
              <a:gd name="T32" fmla="*/ 2147483647 w 298"/>
              <a:gd name="T33" fmla="*/ 2147483647 h 156"/>
              <a:gd name="T34" fmla="*/ 2147483647 w 298"/>
              <a:gd name="T35" fmla="*/ 2147483647 h 156"/>
              <a:gd name="T36" fmla="*/ 2147483647 w 298"/>
              <a:gd name="T37" fmla="*/ 0 h 156"/>
              <a:gd name="T38" fmla="*/ 2147483647 w 298"/>
              <a:gd name="T39" fmla="*/ 2147483647 h 156"/>
              <a:gd name="T40" fmla="*/ 2147483647 w 298"/>
              <a:gd name="T41" fmla="*/ 2147483647 h 156"/>
              <a:gd name="T42" fmla="*/ 2147483647 w 298"/>
              <a:gd name="T43" fmla="*/ 2147483647 h 15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98"/>
              <a:gd name="T67" fmla="*/ 0 h 156"/>
              <a:gd name="T68" fmla="*/ 298 w 298"/>
              <a:gd name="T69" fmla="*/ 156 h 15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98" h="156">
                <a:moveTo>
                  <a:pt x="269" y="19"/>
                </a:moveTo>
                <a:lnTo>
                  <a:pt x="272" y="102"/>
                </a:lnTo>
                <a:lnTo>
                  <a:pt x="286" y="108"/>
                </a:lnTo>
                <a:lnTo>
                  <a:pt x="298" y="131"/>
                </a:lnTo>
                <a:lnTo>
                  <a:pt x="277" y="134"/>
                </a:lnTo>
                <a:lnTo>
                  <a:pt x="266" y="120"/>
                </a:lnTo>
                <a:lnTo>
                  <a:pt x="192" y="142"/>
                </a:lnTo>
                <a:lnTo>
                  <a:pt x="194" y="156"/>
                </a:lnTo>
                <a:lnTo>
                  <a:pt x="165" y="156"/>
                </a:lnTo>
                <a:lnTo>
                  <a:pt x="109" y="132"/>
                </a:lnTo>
                <a:lnTo>
                  <a:pt x="58" y="156"/>
                </a:lnTo>
                <a:lnTo>
                  <a:pt x="43" y="131"/>
                </a:lnTo>
                <a:lnTo>
                  <a:pt x="0" y="113"/>
                </a:lnTo>
                <a:lnTo>
                  <a:pt x="10" y="94"/>
                </a:lnTo>
                <a:lnTo>
                  <a:pt x="93" y="67"/>
                </a:lnTo>
                <a:lnTo>
                  <a:pt x="130" y="52"/>
                </a:lnTo>
                <a:lnTo>
                  <a:pt x="125" y="20"/>
                </a:lnTo>
                <a:lnTo>
                  <a:pt x="205" y="22"/>
                </a:lnTo>
                <a:lnTo>
                  <a:pt x="227" y="0"/>
                </a:lnTo>
                <a:lnTo>
                  <a:pt x="269" y="19"/>
                </a:lnTo>
                <a:close/>
              </a:path>
            </a:pathLst>
          </a:custGeom>
          <a:solidFill>
            <a:srgbClr val="FFFF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01" name="Freeform 170"/>
          <p:cNvSpPr>
            <a:spLocks/>
          </p:cNvSpPr>
          <p:nvPr/>
        </p:nvSpPr>
        <p:spPr bwMode="auto">
          <a:xfrm>
            <a:off x="2203450" y="5732463"/>
            <a:ext cx="454025" cy="346075"/>
          </a:xfrm>
          <a:custGeom>
            <a:avLst/>
            <a:gdLst>
              <a:gd name="T0" fmla="*/ 2147483647 w 272"/>
              <a:gd name="T1" fmla="*/ 2147483647 h 206"/>
              <a:gd name="T2" fmla="*/ 2147483647 w 272"/>
              <a:gd name="T3" fmla="*/ 2147483647 h 206"/>
              <a:gd name="T4" fmla="*/ 2147483647 w 272"/>
              <a:gd name="T5" fmla="*/ 2147483647 h 206"/>
              <a:gd name="T6" fmla="*/ 2147483647 w 272"/>
              <a:gd name="T7" fmla="*/ 2147483647 h 206"/>
              <a:gd name="T8" fmla="*/ 2147483647 w 272"/>
              <a:gd name="T9" fmla="*/ 2147483647 h 206"/>
              <a:gd name="T10" fmla="*/ 2147483647 w 272"/>
              <a:gd name="T11" fmla="*/ 0 h 206"/>
              <a:gd name="T12" fmla="*/ 2147483647 w 272"/>
              <a:gd name="T13" fmla="*/ 2147483647 h 206"/>
              <a:gd name="T14" fmla="*/ 2147483647 w 272"/>
              <a:gd name="T15" fmla="*/ 2147483647 h 206"/>
              <a:gd name="T16" fmla="*/ 2147483647 w 272"/>
              <a:gd name="T17" fmla="*/ 2147483647 h 206"/>
              <a:gd name="T18" fmla="*/ 2147483647 w 272"/>
              <a:gd name="T19" fmla="*/ 2147483647 h 206"/>
              <a:gd name="T20" fmla="*/ 2147483647 w 272"/>
              <a:gd name="T21" fmla="*/ 2147483647 h 206"/>
              <a:gd name="T22" fmla="*/ 2147483647 w 272"/>
              <a:gd name="T23" fmla="*/ 2147483647 h 206"/>
              <a:gd name="T24" fmla="*/ 2147483647 w 272"/>
              <a:gd name="T25" fmla="*/ 2147483647 h 206"/>
              <a:gd name="T26" fmla="*/ 2147483647 w 272"/>
              <a:gd name="T27" fmla="*/ 2147483647 h 206"/>
              <a:gd name="T28" fmla="*/ 2147483647 w 272"/>
              <a:gd name="T29" fmla="*/ 2147483647 h 206"/>
              <a:gd name="T30" fmla="*/ 2147483647 w 272"/>
              <a:gd name="T31" fmla="*/ 2147483647 h 206"/>
              <a:gd name="T32" fmla="*/ 2147483647 w 272"/>
              <a:gd name="T33" fmla="*/ 2147483647 h 206"/>
              <a:gd name="T34" fmla="*/ 2147483647 w 272"/>
              <a:gd name="T35" fmla="*/ 2147483647 h 206"/>
              <a:gd name="T36" fmla="*/ 2147483647 w 272"/>
              <a:gd name="T37" fmla="*/ 2147483647 h 206"/>
              <a:gd name="T38" fmla="*/ 2147483647 w 272"/>
              <a:gd name="T39" fmla="*/ 2147483647 h 206"/>
              <a:gd name="T40" fmla="*/ 2147483647 w 272"/>
              <a:gd name="T41" fmla="*/ 2147483647 h 206"/>
              <a:gd name="T42" fmla="*/ 2147483647 w 272"/>
              <a:gd name="T43" fmla="*/ 2147483647 h 206"/>
              <a:gd name="T44" fmla="*/ 2147483647 w 272"/>
              <a:gd name="T45" fmla="*/ 2147483647 h 206"/>
              <a:gd name="T46" fmla="*/ 0 w 272"/>
              <a:gd name="T47" fmla="*/ 2147483647 h 206"/>
              <a:gd name="T48" fmla="*/ 2147483647 w 272"/>
              <a:gd name="T49" fmla="*/ 2147483647 h 206"/>
              <a:gd name="T50" fmla="*/ 2147483647 w 272"/>
              <a:gd name="T51" fmla="*/ 2147483647 h 206"/>
              <a:gd name="T52" fmla="*/ 2147483647 w 272"/>
              <a:gd name="T53" fmla="*/ 2147483647 h 206"/>
              <a:gd name="T54" fmla="*/ 2147483647 w 272"/>
              <a:gd name="T55" fmla="*/ 2147483647 h 206"/>
              <a:gd name="T56" fmla="*/ 2147483647 w 272"/>
              <a:gd name="T57" fmla="*/ 2147483647 h 206"/>
              <a:gd name="T58" fmla="*/ 2147483647 w 272"/>
              <a:gd name="T59" fmla="*/ 2147483647 h 20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72"/>
              <a:gd name="T91" fmla="*/ 0 h 206"/>
              <a:gd name="T92" fmla="*/ 272 w 272"/>
              <a:gd name="T93" fmla="*/ 206 h 20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72" h="206">
                <a:moveTo>
                  <a:pt x="86" y="64"/>
                </a:moveTo>
                <a:lnTo>
                  <a:pt x="94" y="53"/>
                </a:lnTo>
                <a:lnTo>
                  <a:pt x="80" y="40"/>
                </a:lnTo>
                <a:lnTo>
                  <a:pt x="115" y="27"/>
                </a:lnTo>
                <a:lnTo>
                  <a:pt x="93" y="11"/>
                </a:lnTo>
                <a:lnTo>
                  <a:pt x="107" y="0"/>
                </a:lnTo>
                <a:lnTo>
                  <a:pt x="131" y="32"/>
                </a:lnTo>
                <a:lnTo>
                  <a:pt x="137" y="13"/>
                </a:lnTo>
                <a:lnTo>
                  <a:pt x="176" y="16"/>
                </a:lnTo>
                <a:lnTo>
                  <a:pt x="182" y="38"/>
                </a:lnTo>
                <a:lnTo>
                  <a:pt x="227" y="57"/>
                </a:lnTo>
                <a:lnTo>
                  <a:pt x="235" y="124"/>
                </a:lnTo>
                <a:lnTo>
                  <a:pt x="208" y="132"/>
                </a:lnTo>
                <a:lnTo>
                  <a:pt x="229" y="163"/>
                </a:lnTo>
                <a:lnTo>
                  <a:pt x="254" y="156"/>
                </a:lnTo>
                <a:lnTo>
                  <a:pt x="272" y="179"/>
                </a:lnTo>
                <a:lnTo>
                  <a:pt x="189" y="206"/>
                </a:lnTo>
                <a:lnTo>
                  <a:pt x="141" y="184"/>
                </a:lnTo>
                <a:lnTo>
                  <a:pt x="125" y="196"/>
                </a:lnTo>
                <a:lnTo>
                  <a:pt x="104" y="166"/>
                </a:lnTo>
                <a:lnTo>
                  <a:pt x="65" y="166"/>
                </a:lnTo>
                <a:lnTo>
                  <a:pt x="54" y="148"/>
                </a:lnTo>
                <a:lnTo>
                  <a:pt x="6" y="136"/>
                </a:lnTo>
                <a:lnTo>
                  <a:pt x="0" y="108"/>
                </a:lnTo>
                <a:lnTo>
                  <a:pt x="37" y="88"/>
                </a:lnTo>
                <a:lnTo>
                  <a:pt x="32" y="62"/>
                </a:lnTo>
                <a:lnTo>
                  <a:pt x="61" y="45"/>
                </a:lnTo>
                <a:lnTo>
                  <a:pt x="86" y="64"/>
                </a:lnTo>
                <a:close/>
              </a:path>
            </a:pathLst>
          </a:custGeom>
          <a:solidFill>
            <a:srgbClr val="FFFF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02" name="Freeform 171"/>
          <p:cNvSpPr>
            <a:spLocks/>
          </p:cNvSpPr>
          <p:nvPr/>
        </p:nvSpPr>
        <p:spPr bwMode="auto">
          <a:xfrm>
            <a:off x="1817688" y="5586413"/>
            <a:ext cx="328612" cy="428625"/>
          </a:xfrm>
          <a:custGeom>
            <a:avLst/>
            <a:gdLst>
              <a:gd name="T0" fmla="*/ 2147483647 w 196"/>
              <a:gd name="T1" fmla="*/ 2147483647 h 255"/>
              <a:gd name="T2" fmla="*/ 2147483647 w 196"/>
              <a:gd name="T3" fmla="*/ 0 h 255"/>
              <a:gd name="T4" fmla="*/ 2147483647 w 196"/>
              <a:gd name="T5" fmla="*/ 2147483647 h 255"/>
              <a:gd name="T6" fmla="*/ 2147483647 w 196"/>
              <a:gd name="T7" fmla="*/ 2147483647 h 255"/>
              <a:gd name="T8" fmla="*/ 2147483647 w 196"/>
              <a:gd name="T9" fmla="*/ 2147483647 h 255"/>
              <a:gd name="T10" fmla="*/ 2147483647 w 196"/>
              <a:gd name="T11" fmla="*/ 2147483647 h 255"/>
              <a:gd name="T12" fmla="*/ 2147483647 w 196"/>
              <a:gd name="T13" fmla="*/ 2147483647 h 255"/>
              <a:gd name="T14" fmla="*/ 2147483647 w 196"/>
              <a:gd name="T15" fmla="*/ 2147483647 h 255"/>
              <a:gd name="T16" fmla="*/ 2147483647 w 196"/>
              <a:gd name="T17" fmla="*/ 2147483647 h 255"/>
              <a:gd name="T18" fmla="*/ 2147483647 w 196"/>
              <a:gd name="T19" fmla="*/ 2147483647 h 255"/>
              <a:gd name="T20" fmla="*/ 2147483647 w 196"/>
              <a:gd name="T21" fmla="*/ 2147483647 h 255"/>
              <a:gd name="T22" fmla="*/ 2147483647 w 196"/>
              <a:gd name="T23" fmla="*/ 2147483647 h 255"/>
              <a:gd name="T24" fmla="*/ 0 w 196"/>
              <a:gd name="T25" fmla="*/ 2147483647 h 255"/>
              <a:gd name="T26" fmla="*/ 2147483647 w 196"/>
              <a:gd name="T27" fmla="*/ 2147483647 h 255"/>
              <a:gd name="T28" fmla="*/ 2147483647 w 196"/>
              <a:gd name="T29" fmla="*/ 2147483647 h 255"/>
              <a:gd name="T30" fmla="*/ 2147483647 w 196"/>
              <a:gd name="T31" fmla="*/ 2147483647 h 255"/>
              <a:gd name="T32" fmla="*/ 2147483647 w 196"/>
              <a:gd name="T33" fmla="*/ 2147483647 h 255"/>
              <a:gd name="T34" fmla="*/ 2147483647 w 196"/>
              <a:gd name="T35" fmla="*/ 2147483647 h 255"/>
              <a:gd name="T36" fmla="*/ 2147483647 w 196"/>
              <a:gd name="T37" fmla="*/ 2147483647 h 25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6"/>
              <a:gd name="T58" fmla="*/ 0 h 255"/>
              <a:gd name="T59" fmla="*/ 196 w 196"/>
              <a:gd name="T60" fmla="*/ 255 h 25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6" h="255">
                <a:moveTo>
                  <a:pt x="49" y="7"/>
                </a:moveTo>
                <a:lnTo>
                  <a:pt x="59" y="0"/>
                </a:lnTo>
                <a:lnTo>
                  <a:pt x="92" y="34"/>
                </a:lnTo>
                <a:lnTo>
                  <a:pt x="102" y="64"/>
                </a:lnTo>
                <a:lnTo>
                  <a:pt x="196" y="87"/>
                </a:lnTo>
                <a:lnTo>
                  <a:pt x="155" y="135"/>
                </a:lnTo>
                <a:lnTo>
                  <a:pt x="191" y="180"/>
                </a:lnTo>
                <a:lnTo>
                  <a:pt x="175" y="210"/>
                </a:lnTo>
                <a:lnTo>
                  <a:pt x="156" y="205"/>
                </a:lnTo>
                <a:lnTo>
                  <a:pt x="155" y="255"/>
                </a:lnTo>
                <a:lnTo>
                  <a:pt x="92" y="247"/>
                </a:lnTo>
                <a:lnTo>
                  <a:pt x="54" y="255"/>
                </a:lnTo>
                <a:lnTo>
                  <a:pt x="0" y="210"/>
                </a:lnTo>
                <a:lnTo>
                  <a:pt x="4" y="170"/>
                </a:lnTo>
                <a:lnTo>
                  <a:pt x="49" y="116"/>
                </a:lnTo>
                <a:lnTo>
                  <a:pt x="65" y="68"/>
                </a:lnTo>
                <a:lnTo>
                  <a:pt x="49" y="7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03" name="Freeform 172"/>
          <p:cNvSpPr>
            <a:spLocks/>
          </p:cNvSpPr>
          <p:nvPr/>
        </p:nvSpPr>
        <p:spPr bwMode="auto">
          <a:xfrm>
            <a:off x="1327150" y="5595938"/>
            <a:ext cx="600075" cy="366712"/>
          </a:xfrm>
          <a:custGeom>
            <a:avLst/>
            <a:gdLst>
              <a:gd name="T0" fmla="*/ 2147483647 w 358"/>
              <a:gd name="T1" fmla="*/ 2147483647 h 219"/>
              <a:gd name="T2" fmla="*/ 2147483647 w 358"/>
              <a:gd name="T3" fmla="*/ 2147483647 h 219"/>
              <a:gd name="T4" fmla="*/ 2147483647 w 358"/>
              <a:gd name="T5" fmla="*/ 2147483647 h 219"/>
              <a:gd name="T6" fmla="*/ 2147483647 w 358"/>
              <a:gd name="T7" fmla="*/ 2147483647 h 219"/>
              <a:gd name="T8" fmla="*/ 2147483647 w 358"/>
              <a:gd name="T9" fmla="*/ 2147483647 h 219"/>
              <a:gd name="T10" fmla="*/ 2147483647 w 358"/>
              <a:gd name="T11" fmla="*/ 2147483647 h 219"/>
              <a:gd name="T12" fmla="*/ 2147483647 w 358"/>
              <a:gd name="T13" fmla="*/ 2147483647 h 219"/>
              <a:gd name="T14" fmla="*/ 2147483647 w 358"/>
              <a:gd name="T15" fmla="*/ 0 h 219"/>
              <a:gd name="T16" fmla="*/ 2147483647 w 358"/>
              <a:gd name="T17" fmla="*/ 2147483647 h 219"/>
              <a:gd name="T18" fmla="*/ 2147483647 w 358"/>
              <a:gd name="T19" fmla="*/ 2147483647 h 219"/>
              <a:gd name="T20" fmla="*/ 2147483647 w 358"/>
              <a:gd name="T21" fmla="*/ 2147483647 h 219"/>
              <a:gd name="T22" fmla="*/ 2147483647 w 358"/>
              <a:gd name="T23" fmla="*/ 2147483647 h 219"/>
              <a:gd name="T24" fmla="*/ 2147483647 w 358"/>
              <a:gd name="T25" fmla="*/ 2147483647 h 219"/>
              <a:gd name="T26" fmla="*/ 2147483647 w 358"/>
              <a:gd name="T27" fmla="*/ 2147483647 h 219"/>
              <a:gd name="T28" fmla="*/ 2147483647 w 358"/>
              <a:gd name="T29" fmla="*/ 2147483647 h 219"/>
              <a:gd name="T30" fmla="*/ 2147483647 w 358"/>
              <a:gd name="T31" fmla="*/ 2147483647 h 219"/>
              <a:gd name="T32" fmla="*/ 2147483647 w 358"/>
              <a:gd name="T33" fmla="*/ 2147483647 h 219"/>
              <a:gd name="T34" fmla="*/ 2147483647 w 358"/>
              <a:gd name="T35" fmla="*/ 2147483647 h 219"/>
              <a:gd name="T36" fmla="*/ 2147483647 w 358"/>
              <a:gd name="T37" fmla="*/ 2147483647 h 219"/>
              <a:gd name="T38" fmla="*/ 2147483647 w 358"/>
              <a:gd name="T39" fmla="*/ 2147483647 h 219"/>
              <a:gd name="T40" fmla="*/ 2147483647 w 358"/>
              <a:gd name="T41" fmla="*/ 2147483647 h 219"/>
              <a:gd name="T42" fmla="*/ 0 w 358"/>
              <a:gd name="T43" fmla="*/ 2147483647 h 219"/>
              <a:gd name="T44" fmla="*/ 2147483647 w 358"/>
              <a:gd name="T45" fmla="*/ 2147483647 h 219"/>
              <a:gd name="T46" fmla="*/ 2147483647 w 358"/>
              <a:gd name="T47" fmla="*/ 2147483647 h 219"/>
              <a:gd name="T48" fmla="*/ 2147483647 w 358"/>
              <a:gd name="T49" fmla="*/ 2147483647 h 21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58"/>
              <a:gd name="T76" fmla="*/ 0 h 219"/>
              <a:gd name="T77" fmla="*/ 358 w 358"/>
              <a:gd name="T78" fmla="*/ 219 h 21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58" h="219">
                <a:moveTo>
                  <a:pt x="35" y="35"/>
                </a:moveTo>
                <a:lnTo>
                  <a:pt x="57" y="5"/>
                </a:lnTo>
                <a:lnTo>
                  <a:pt x="85" y="18"/>
                </a:lnTo>
                <a:lnTo>
                  <a:pt x="126" y="7"/>
                </a:lnTo>
                <a:lnTo>
                  <a:pt x="139" y="16"/>
                </a:lnTo>
                <a:lnTo>
                  <a:pt x="205" y="3"/>
                </a:lnTo>
                <a:lnTo>
                  <a:pt x="296" y="8"/>
                </a:lnTo>
                <a:lnTo>
                  <a:pt x="309" y="0"/>
                </a:lnTo>
                <a:lnTo>
                  <a:pt x="342" y="2"/>
                </a:lnTo>
                <a:lnTo>
                  <a:pt x="358" y="63"/>
                </a:lnTo>
                <a:lnTo>
                  <a:pt x="342" y="111"/>
                </a:lnTo>
                <a:lnTo>
                  <a:pt x="297" y="165"/>
                </a:lnTo>
                <a:lnTo>
                  <a:pt x="293" y="205"/>
                </a:lnTo>
                <a:lnTo>
                  <a:pt x="241" y="219"/>
                </a:lnTo>
                <a:lnTo>
                  <a:pt x="203" y="178"/>
                </a:lnTo>
                <a:lnTo>
                  <a:pt x="88" y="133"/>
                </a:lnTo>
                <a:lnTo>
                  <a:pt x="83" y="147"/>
                </a:lnTo>
                <a:lnTo>
                  <a:pt x="61" y="135"/>
                </a:lnTo>
                <a:lnTo>
                  <a:pt x="81" y="87"/>
                </a:lnTo>
                <a:lnTo>
                  <a:pt x="49" y="69"/>
                </a:lnTo>
                <a:lnTo>
                  <a:pt x="40" y="82"/>
                </a:lnTo>
                <a:lnTo>
                  <a:pt x="0" y="48"/>
                </a:lnTo>
                <a:lnTo>
                  <a:pt x="35" y="35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04" name="Freeform 173"/>
          <p:cNvSpPr>
            <a:spLocks/>
          </p:cNvSpPr>
          <p:nvPr/>
        </p:nvSpPr>
        <p:spPr bwMode="auto">
          <a:xfrm>
            <a:off x="2497138" y="5675313"/>
            <a:ext cx="519112" cy="357187"/>
          </a:xfrm>
          <a:custGeom>
            <a:avLst/>
            <a:gdLst>
              <a:gd name="T0" fmla="*/ 2147483647 w 310"/>
              <a:gd name="T1" fmla="*/ 2147483647 h 213"/>
              <a:gd name="T2" fmla="*/ 2147483647 w 310"/>
              <a:gd name="T3" fmla="*/ 2147483647 h 213"/>
              <a:gd name="T4" fmla="*/ 2147483647 w 310"/>
              <a:gd name="T5" fmla="*/ 2147483647 h 213"/>
              <a:gd name="T6" fmla="*/ 2147483647 w 310"/>
              <a:gd name="T7" fmla="*/ 2147483647 h 213"/>
              <a:gd name="T8" fmla="*/ 2147483647 w 310"/>
              <a:gd name="T9" fmla="*/ 2147483647 h 213"/>
              <a:gd name="T10" fmla="*/ 2147483647 w 310"/>
              <a:gd name="T11" fmla="*/ 2147483647 h 213"/>
              <a:gd name="T12" fmla="*/ 2147483647 w 310"/>
              <a:gd name="T13" fmla="*/ 2147483647 h 213"/>
              <a:gd name="T14" fmla="*/ 2147483647 w 310"/>
              <a:gd name="T15" fmla="*/ 0 h 213"/>
              <a:gd name="T16" fmla="*/ 2147483647 w 310"/>
              <a:gd name="T17" fmla="*/ 2147483647 h 213"/>
              <a:gd name="T18" fmla="*/ 2147483647 w 310"/>
              <a:gd name="T19" fmla="*/ 2147483647 h 213"/>
              <a:gd name="T20" fmla="*/ 2147483647 w 310"/>
              <a:gd name="T21" fmla="*/ 2147483647 h 213"/>
              <a:gd name="T22" fmla="*/ 0 w 310"/>
              <a:gd name="T23" fmla="*/ 2147483647 h 213"/>
              <a:gd name="T24" fmla="*/ 2147483647 w 310"/>
              <a:gd name="T25" fmla="*/ 2147483647 h 213"/>
              <a:gd name="T26" fmla="*/ 2147483647 w 310"/>
              <a:gd name="T27" fmla="*/ 2147483647 h 213"/>
              <a:gd name="T28" fmla="*/ 2147483647 w 310"/>
              <a:gd name="T29" fmla="*/ 2147483647 h 213"/>
              <a:gd name="T30" fmla="*/ 2147483647 w 310"/>
              <a:gd name="T31" fmla="*/ 2147483647 h 213"/>
              <a:gd name="T32" fmla="*/ 2147483647 w 310"/>
              <a:gd name="T33" fmla="*/ 2147483647 h 213"/>
              <a:gd name="T34" fmla="*/ 2147483647 w 310"/>
              <a:gd name="T35" fmla="*/ 2147483647 h 213"/>
              <a:gd name="T36" fmla="*/ 2147483647 w 310"/>
              <a:gd name="T37" fmla="*/ 2147483647 h 213"/>
              <a:gd name="T38" fmla="*/ 2147483647 w 310"/>
              <a:gd name="T39" fmla="*/ 2147483647 h 213"/>
              <a:gd name="T40" fmla="*/ 2147483647 w 310"/>
              <a:gd name="T41" fmla="*/ 2147483647 h 213"/>
              <a:gd name="T42" fmla="*/ 2147483647 w 310"/>
              <a:gd name="T43" fmla="*/ 2147483647 h 213"/>
              <a:gd name="T44" fmla="*/ 2147483647 w 310"/>
              <a:gd name="T45" fmla="*/ 2147483647 h 213"/>
              <a:gd name="T46" fmla="*/ 2147483647 w 310"/>
              <a:gd name="T47" fmla="*/ 2147483647 h 213"/>
              <a:gd name="T48" fmla="*/ 2147483647 w 310"/>
              <a:gd name="T49" fmla="*/ 2147483647 h 213"/>
              <a:gd name="T50" fmla="*/ 2147483647 w 310"/>
              <a:gd name="T51" fmla="*/ 2147483647 h 213"/>
              <a:gd name="T52" fmla="*/ 2147483647 w 310"/>
              <a:gd name="T53" fmla="*/ 2147483647 h 21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10"/>
              <a:gd name="T82" fmla="*/ 0 h 213"/>
              <a:gd name="T83" fmla="*/ 310 w 310"/>
              <a:gd name="T84" fmla="*/ 213 h 21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10" h="213">
                <a:moveTo>
                  <a:pt x="275" y="123"/>
                </a:moveTo>
                <a:lnTo>
                  <a:pt x="289" y="91"/>
                </a:lnTo>
                <a:lnTo>
                  <a:pt x="310" y="63"/>
                </a:lnTo>
                <a:lnTo>
                  <a:pt x="233" y="27"/>
                </a:lnTo>
                <a:lnTo>
                  <a:pt x="216" y="51"/>
                </a:lnTo>
                <a:lnTo>
                  <a:pt x="169" y="31"/>
                </a:lnTo>
                <a:lnTo>
                  <a:pt x="177" y="8"/>
                </a:lnTo>
                <a:lnTo>
                  <a:pt x="109" y="0"/>
                </a:lnTo>
                <a:lnTo>
                  <a:pt x="105" y="15"/>
                </a:lnTo>
                <a:lnTo>
                  <a:pt x="67" y="8"/>
                </a:lnTo>
                <a:lnTo>
                  <a:pt x="32" y="5"/>
                </a:lnTo>
                <a:lnTo>
                  <a:pt x="0" y="50"/>
                </a:lnTo>
                <a:lnTo>
                  <a:pt x="6" y="72"/>
                </a:lnTo>
                <a:lnTo>
                  <a:pt x="51" y="91"/>
                </a:lnTo>
                <a:lnTo>
                  <a:pt x="59" y="158"/>
                </a:lnTo>
                <a:lnTo>
                  <a:pt x="32" y="166"/>
                </a:lnTo>
                <a:lnTo>
                  <a:pt x="53" y="197"/>
                </a:lnTo>
                <a:lnTo>
                  <a:pt x="78" y="190"/>
                </a:lnTo>
                <a:lnTo>
                  <a:pt x="96" y="213"/>
                </a:lnTo>
                <a:lnTo>
                  <a:pt x="133" y="198"/>
                </a:lnTo>
                <a:lnTo>
                  <a:pt x="128" y="166"/>
                </a:lnTo>
                <a:lnTo>
                  <a:pt x="208" y="168"/>
                </a:lnTo>
                <a:lnTo>
                  <a:pt x="230" y="146"/>
                </a:lnTo>
                <a:lnTo>
                  <a:pt x="272" y="165"/>
                </a:lnTo>
                <a:lnTo>
                  <a:pt x="275" y="123"/>
                </a:lnTo>
                <a:close/>
              </a:path>
            </a:pathLst>
          </a:custGeom>
          <a:solidFill>
            <a:srgbClr val="FFFF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05" name="Freeform 174"/>
          <p:cNvSpPr>
            <a:spLocks/>
          </p:cNvSpPr>
          <p:nvPr/>
        </p:nvSpPr>
        <p:spPr bwMode="auto">
          <a:xfrm>
            <a:off x="1423988" y="5156200"/>
            <a:ext cx="554037" cy="469900"/>
          </a:xfrm>
          <a:custGeom>
            <a:avLst/>
            <a:gdLst>
              <a:gd name="T0" fmla="*/ 2147483647 w 332"/>
              <a:gd name="T1" fmla="*/ 2147483647 h 280"/>
              <a:gd name="T2" fmla="*/ 2147483647 w 332"/>
              <a:gd name="T3" fmla="*/ 2147483647 h 280"/>
              <a:gd name="T4" fmla="*/ 2147483647 w 332"/>
              <a:gd name="T5" fmla="*/ 2147483647 h 280"/>
              <a:gd name="T6" fmla="*/ 2147483647 w 332"/>
              <a:gd name="T7" fmla="*/ 0 h 280"/>
              <a:gd name="T8" fmla="*/ 2147483647 w 332"/>
              <a:gd name="T9" fmla="*/ 2147483647 h 280"/>
              <a:gd name="T10" fmla="*/ 2147483647 w 332"/>
              <a:gd name="T11" fmla="*/ 2147483647 h 280"/>
              <a:gd name="T12" fmla="*/ 2147483647 w 332"/>
              <a:gd name="T13" fmla="*/ 2147483647 h 280"/>
              <a:gd name="T14" fmla="*/ 2147483647 w 332"/>
              <a:gd name="T15" fmla="*/ 2147483647 h 280"/>
              <a:gd name="T16" fmla="*/ 2147483647 w 332"/>
              <a:gd name="T17" fmla="*/ 2147483647 h 280"/>
              <a:gd name="T18" fmla="*/ 2147483647 w 332"/>
              <a:gd name="T19" fmla="*/ 2147483647 h 280"/>
              <a:gd name="T20" fmla="*/ 2147483647 w 332"/>
              <a:gd name="T21" fmla="*/ 2147483647 h 280"/>
              <a:gd name="T22" fmla="*/ 2147483647 w 332"/>
              <a:gd name="T23" fmla="*/ 2147483647 h 280"/>
              <a:gd name="T24" fmla="*/ 2147483647 w 332"/>
              <a:gd name="T25" fmla="*/ 2147483647 h 280"/>
              <a:gd name="T26" fmla="*/ 2147483647 w 332"/>
              <a:gd name="T27" fmla="*/ 2147483647 h 280"/>
              <a:gd name="T28" fmla="*/ 2147483647 w 332"/>
              <a:gd name="T29" fmla="*/ 2147483647 h 280"/>
              <a:gd name="T30" fmla="*/ 2147483647 w 332"/>
              <a:gd name="T31" fmla="*/ 2147483647 h 280"/>
              <a:gd name="T32" fmla="*/ 2147483647 w 332"/>
              <a:gd name="T33" fmla="*/ 2147483647 h 280"/>
              <a:gd name="T34" fmla="*/ 2147483647 w 332"/>
              <a:gd name="T35" fmla="*/ 2147483647 h 280"/>
              <a:gd name="T36" fmla="*/ 2147483647 w 332"/>
              <a:gd name="T37" fmla="*/ 2147483647 h 280"/>
              <a:gd name="T38" fmla="*/ 2147483647 w 332"/>
              <a:gd name="T39" fmla="*/ 2147483647 h 280"/>
              <a:gd name="T40" fmla="*/ 2147483647 w 332"/>
              <a:gd name="T41" fmla="*/ 2147483647 h 280"/>
              <a:gd name="T42" fmla="*/ 2147483647 w 332"/>
              <a:gd name="T43" fmla="*/ 2147483647 h 280"/>
              <a:gd name="T44" fmla="*/ 2147483647 w 332"/>
              <a:gd name="T45" fmla="*/ 2147483647 h 280"/>
              <a:gd name="T46" fmla="*/ 0 w 332"/>
              <a:gd name="T47" fmla="*/ 2147483647 h 280"/>
              <a:gd name="T48" fmla="*/ 2147483647 w 332"/>
              <a:gd name="T49" fmla="*/ 2147483647 h 280"/>
              <a:gd name="T50" fmla="*/ 2147483647 w 332"/>
              <a:gd name="T51" fmla="*/ 2147483647 h 280"/>
              <a:gd name="T52" fmla="*/ 2147483647 w 332"/>
              <a:gd name="T53" fmla="*/ 2147483647 h 28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32"/>
              <a:gd name="T82" fmla="*/ 0 h 280"/>
              <a:gd name="T83" fmla="*/ 332 w 332"/>
              <a:gd name="T84" fmla="*/ 280 h 28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32" h="280">
                <a:moveTo>
                  <a:pt x="13" y="238"/>
                </a:moveTo>
                <a:lnTo>
                  <a:pt x="47" y="113"/>
                </a:lnTo>
                <a:lnTo>
                  <a:pt x="64" y="14"/>
                </a:lnTo>
                <a:lnTo>
                  <a:pt x="116" y="0"/>
                </a:lnTo>
                <a:lnTo>
                  <a:pt x="112" y="27"/>
                </a:lnTo>
                <a:lnTo>
                  <a:pt x="180" y="25"/>
                </a:lnTo>
                <a:lnTo>
                  <a:pt x="234" y="72"/>
                </a:lnTo>
                <a:lnTo>
                  <a:pt x="231" y="91"/>
                </a:lnTo>
                <a:lnTo>
                  <a:pt x="263" y="96"/>
                </a:lnTo>
                <a:lnTo>
                  <a:pt x="266" y="75"/>
                </a:lnTo>
                <a:lnTo>
                  <a:pt x="284" y="89"/>
                </a:lnTo>
                <a:lnTo>
                  <a:pt x="284" y="107"/>
                </a:lnTo>
                <a:lnTo>
                  <a:pt x="332" y="118"/>
                </a:lnTo>
                <a:lnTo>
                  <a:pt x="320" y="157"/>
                </a:lnTo>
                <a:lnTo>
                  <a:pt x="319" y="181"/>
                </a:lnTo>
                <a:lnTo>
                  <a:pt x="298" y="160"/>
                </a:lnTo>
                <a:lnTo>
                  <a:pt x="268" y="169"/>
                </a:lnTo>
                <a:lnTo>
                  <a:pt x="252" y="262"/>
                </a:lnTo>
                <a:lnTo>
                  <a:pt x="239" y="270"/>
                </a:lnTo>
                <a:lnTo>
                  <a:pt x="148" y="265"/>
                </a:lnTo>
                <a:lnTo>
                  <a:pt x="82" y="278"/>
                </a:lnTo>
                <a:lnTo>
                  <a:pt x="69" y="269"/>
                </a:lnTo>
                <a:lnTo>
                  <a:pt x="28" y="280"/>
                </a:lnTo>
                <a:lnTo>
                  <a:pt x="0" y="267"/>
                </a:lnTo>
                <a:lnTo>
                  <a:pt x="13" y="238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06" name="Freeform 175"/>
          <p:cNvSpPr>
            <a:spLocks/>
          </p:cNvSpPr>
          <p:nvPr/>
        </p:nvSpPr>
        <p:spPr bwMode="auto">
          <a:xfrm>
            <a:off x="2779713" y="5426075"/>
            <a:ext cx="555625" cy="355600"/>
          </a:xfrm>
          <a:custGeom>
            <a:avLst/>
            <a:gdLst>
              <a:gd name="T0" fmla="*/ 2147483647 w 332"/>
              <a:gd name="T1" fmla="*/ 2147483647 h 212"/>
              <a:gd name="T2" fmla="*/ 2147483647 w 332"/>
              <a:gd name="T3" fmla="*/ 2147483647 h 212"/>
              <a:gd name="T4" fmla="*/ 2147483647 w 332"/>
              <a:gd name="T5" fmla="*/ 2147483647 h 212"/>
              <a:gd name="T6" fmla="*/ 2147483647 w 332"/>
              <a:gd name="T7" fmla="*/ 2147483647 h 212"/>
              <a:gd name="T8" fmla="*/ 2147483647 w 332"/>
              <a:gd name="T9" fmla="*/ 2147483647 h 212"/>
              <a:gd name="T10" fmla="*/ 2147483647 w 332"/>
              <a:gd name="T11" fmla="*/ 2147483647 h 212"/>
              <a:gd name="T12" fmla="*/ 2147483647 w 332"/>
              <a:gd name="T13" fmla="*/ 2147483647 h 212"/>
              <a:gd name="T14" fmla="*/ 2147483647 w 332"/>
              <a:gd name="T15" fmla="*/ 2147483647 h 212"/>
              <a:gd name="T16" fmla="*/ 2147483647 w 332"/>
              <a:gd name="T17" fmla="*/ 2147483647 h 212"/>
              <a:gd name="T18" fmla="*/ 0 w 332"/>
              <a:gd name="T19" fmla="*/ 2147483647 h 212"/>
              <a:gd name="T20" fmla="*/ 2147483647 w 332"/>
              <a:gd name="T21" fmla="*/ 2147483647 h 212"/>
              <a:gd name="T22" fmla="*/ 2147483647 w 332"/>
              <a:gd name="T23" fmla="*/ 2147483647 h 212"/>
              <a:gd name="T24" fmla="*/ 2147483647 w 332"/>
              <a:gd name="T25" fmla="*/ 2147483647 h 212"/>
              <a:gd name="T26" fmla="*/ 2147483647 w 332"/>
              <a:gd name="T27" fmla="*/ 2147483647 h 212"/>
              <a:gd name="T28" fmla="*/ 2147483647 w 332"/>
              <a:gd name="T29" fmla="*/ 2147483647 h 212"/>
              <a:gd name="T30" fmla="*/ 2147483647 w 332"/>
              <a:gd name="T31" fmla="*/ 2147483647 h 212"/>
              <a:gd name="T32" fmla="*/ 2147483647 w 332"/>
              <a:gd name="T33" fmla="*/ 2147483647 h 212"/>
              <a:gd name="T34" fmla="*/ 2147483647 w 332"/>
              <a:gd name="T35" fmla="*/ 2147483647 h 212"/>
              <a:gd name="T36" fmla="*/ 2147483647 w 332"/>
              <a:gd name="T37" fmla="*/ 2147483647 h 212"/>
              <a:gd name="T38" fmla="*/ 2147483647 w 332"/>
              <a:gd name="T39" fmla="*/ 2147483647 h 212"/>
              <a:gd name="T40" fmla="*/ 2147483647 w 332"/>
              <a:gd name="T41" fmla="*/ 0 h 212"/>
              <a:gd name="T42" fmla="*/ 2147483647 w 332"/>
              <a:gd name="T43" fmla="*/ 2147483647 h 212"/>
              <a:gd name="T44" fmla="*/ 2147483647 w 332"/>
              <a:gd name="T45" fmla="*/ 2147483647 h 212"/>
              <a:gd name="T46" fmla="*/ 2147483647 w 332"/>
              <a:gd name="T47" fmla="*/ 2147483647 h 212"/>
              <a:gd name="T48" fmla="*/ 2147483647 w 332"/>
              <a:gd name="T49" fmla="*/ 2147483647 h 212"/>
              <a:gd name="T50" fmla="*/ 2147483647 w 332"/>
              <a:gd name="T51" fmla="*/ 2147483647 h 212"/>
              <a:gd name="T52" fmla="*/ 2147483647 w 332"/>
              <a:gd name="T53" fmla="*/ 2147483647 h 212"/>
              <a:gd name="T54" fmla="*/ 2147483647 w 332"/>
              <a:gd name="T55" fmla="*/ 2147483647 h 212"/>
              <a:gd name="T56" fmla="*/ 2147483647 w 332"/>
              <a:gd name="T57" fmla="*/ 2147483647 h 212"/>
              <a:gd name="T58" fmla="*/ 2147483647 w 332"/>
              <a:gd name="T59" fmla="*/ 2147483647 h 21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32"/>
              <a:gd name="T91" fmla="*/ 0 h 212"/>
              <a:gd name="T92" fmla="*/ 332 w 332"/>
              <a:gd name="T93" fmla="*/ 212 h 21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32" h="212">
                <a:moveTo>
                  <a:pt x="293" y="116"/>
                </a:moveTo>
                <a:lnTo>
                  <a:pt x="266" y="132"/>
                </a:lnTo>
                <a:lnTo>
                  <a:pt x="252" y="149"/>
                </a:lnTo>
                <a:lnTo>
                  <a:pt x="220" y="167"/>
                </a:lnTo>
                <a:lnTo>
                  <a:pt x="196" y="196"/>
                </a:lnTo>
                <a:lnTo>
                  <a:pt x="173" y="191"/>
                </a:lnTo>
                <a:lnTo>
                  <a:pt x="141" y="212"/>
                </a:lnTo>
                <a:lnTo>
                  <a:pt x="64" y="176"/>
                </a:lnTo>
                <a:lnTo>
                  <a:pt x="47" y="200"/>
                </a:lnTo>
                <a:lnTo>
                  <a:pt x="0" y="180"/>
                </a:lnTo>
                <a:lnTo>
                  <a:pt x="8" y="157"/>
                </a:lnTo>
                <a:lnTo>
                  <a:pt x="24" y="143"/>
                </a:lnTo>
                <a:lnTo>
                  <a:pt x="18" y="93"/>
                </a:lnTo>
                <a:lnTo>
                  <a:pt x="52" y="101"/>
                </a:lnTo>
                <a:lnTo>
                  <a:pt x="80" y="84"/>
                </a:lnTo>
                <a:lnTo>
                  <a:pt x="104" y="77"/>
                </a:lnTo>
                <a:lnTo>
                  <a:pt x="104" y="44"/>
                </a:lnTo>
                <a:lnTo>
                  <a:pt x="133" y="47"/>
                </a:lnTo>
                <a:lnTo>
                  <a:pt x="159" y="16"/>
                </a:lnTo>
                <a:lnTo>
                  <a:pt x="202" y="34"/>
                </a:lnTo>
                <a:lnTo>
                  <a:pt x="240" y="0"/>
                </a:lnTo>
                <a:lnTo>
                  <a:pt x="258" y="12"/>
                </a:lnTo>
                <a:lnTo>
                  <a:pt x="250" y="28"/>
                </a:lnTo>
                <a:lnTo>
                  <a:pt x="274" y="28"/>
                </a:lnTo>
                <a:lnTo>
                  <a:pt x="322" y="69"/>
                </a:lnTo>
                <a:lnTo>
                  <a:pt x="332" y="92"/>
                </a:lnTo>
                <a:lnTo>
                  <a:pt x="311" y="116"/>
                </a:lnTo>
                <a:lnTo>
                  <a:pt x="293" y="116"/>
                </a:lnTo>
                <a:close/>
              </a:path>
            </a:pathLst>
          </a:custGeom>
          <a:solidFill>
            <a:srgbClr val="FF00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07" name="Freeform 176"/>
          <p:cNvSpPr>
            <a:spLocks/>
          </p:cNvSpPr>
          <p:nvPr/>
        </p:nvSpPr>
        <p:spPr bwMode="auto">
          <a:xfrm>
            <a:off x="2922588" y="4968875"/>
            <a:ext cx="342900" cy="393700"/>
          </a:xfrm>
          <a:custGeom>
            <a:avLst/>
            <a:gdLst>
              <a:gd name="T0" fmla="*/ 2147483647 w 205"/>
              <a:gd name="T1" fmla="*/ 2147483647 h 235"/>
              <a:gd name="T2" fmla="*/ 2147483647 w 205"/>
              <a:gd name="T3" fmla="*/ 0 h 235"/>
              <a:gd name="T4" fmla="*/ 2147483647 w 205"/>
              <a:gd name="T5" fmla="*/ 2147483647 h 235"/>
              <a:gd name="T6" fmla="*/ 2147483647 w 205"/>
              <a:gd name="T7" fmla="*/ 2147483647 h 235"/>
              <a:gd name="T8" fmla="*/ 2147483647 w 205"/>
              <a:gd name="T9" fmla="*/ 2147483647 h 235"/>
              <a:gd name="T10" fmla="*/ 2147483647 w 205"/>
              <a:gd name="T11" fmla="*/ 2147483647 h 235"/>
              <a:gd name="T12" fmla="*/ 2147483647 w 205"/>
              <a:gd name="T13" fmla="*/ 2147483647 h 235"/>
              <a:gd name="T14" fmla="*/ 2147483647 w 205"/>
              <a:gd name="T15" fmla="*/ 2147483647 h 235"/>
              <a:gd name="T16" fmla="*/ 2147483647 w 205"/>
              <a:gd name="T17" fmla="*/ 2147483647 h 235"/>
              <a:gd name="T18" fmla="*/ 2147483647 w 205"/>
              <a:gd name="T19" fmla="*/ 2147483647 h 235"/>
              <a:gd name="T20" fmla="*/ 2147483647 w 205"/>
              <a:gd name="T21" fmla="*/ 2147483647 h 235"/>
              <a:gd name="T22" fmla="*/ 2147483647 w 205"/>
              <a:gd name="T23" fmla="*/ 2147483647 h 235"/>
              <a:gd name="T24" fmla="*/ 2147483647 w 205"/>
              <a:gd name="T25" fmla="*/ 2147483647 h 235"/>
              <a:gd name="T26" fmla="*/ 2147483647 w 205"/>
              <a:gd name="T27" fmla="*/ 2147483647 h 235"/>
              <a:gd name="T28" fmla="*/ 2147483647 w 205"/>
              <a:gd name="T29" fmla="*/ 2147483647 h 235"/>
              <a:gd name="T30" fmla="*/ 0 w 205"/>
              <a:gd name="T31" fmla="*/ 2147483647 h 235"/>
              <a:gd name="T32" fmla="*/ 2147483647 w 205"/>
              <a:gd name="T33" fmla="*/ 2147483647 h 235"/>
              <a:gd name="T34" fmla="*/ 2147483647 w 205"/>
              <a:gd name="T35" fmla="*/ 2147483647 h 235"/>
              <a:gd name="T36" fmla="*/ 2147483647 w 205"/>
              <a:gd name="T37" fmla="*/ 2147483647 h 235"/>
              <a:gd name="T38" fmla="*/ 2147483647 w 205"/>
              <a:gd name="T39" fmla="*/ 2147483647 h 23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05"/>
              <a:gd name="T61" fmla="*/ 0 h 235"/>
              <a:gd name="T62" fmla="*/ 205 w 205"/>
              <a:gd name="T63" fmla="*/ 235 h 23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05" h="235">
                <a:moveTo>
                  <a:pt x="40" y="32"/>
                </a:moveTo>
                <a:lnTo>
                  <a:pt x="75" y="0"/>
                </a:lnTo>
                <a:lnTo>
                  <a:pt x="99" y="46"/>
                </a:lnTo>
                <a:lnTo>
                  <a:pt x="131" y="26"/>
                </a:lnTo>
                <a:lnTo>
                  <a:pt x="173" y="64"/>
                </a:lnTo>
                <a:lnTo>
                  <a:pt x="205" y="141"/>
                </a:lnTo>
                <a:lnTo>
                  <a:pt x="184" y="160"/>
                </a:lnTo>
                <a:lnTo>
                  <a:pt x="195" y="203"/>
                </a:lnTo>
                <a:lnTo>
                  <a:pt x="179" y="233"/>
                </a:lnTo>
                <a:lnTo>
                  <a:pt x="135" y="217"/>
                </a:lnTo>
                <a:lnTo>
                  <a:pt x="130" y="235"/>
                </a:lnTo>
                <a:lnTo>
                  <a:pt x="98" y="232"/>
                </a:lnTo>
                <a:lnTo>
                  <a:pt x="79" y="219"/>
                </a:lnTo>
                <a:lnTo>
                  <a:pt x="35" y="200"/>
                </a:lnTo>
                <a:lnTo>
                  <a:pt x="29" y="129"/>
                </a:lnTo>
                <a:lnTo>
                  <a:pt x="0" y="93"/>
                </a:lnTo>
                <a:lnTo>
                  <a:pt x="29" y="19"/>
                </a:lnTo>
                <a:lnTo>
                  <a:pt x="40" y="32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08" name="Freeform 177"/>
          <p:cNvSpPr>
            <a:spLocks/>
          </p:cNvSpPr>
          <p:nvPr/>
        </p:nvSpPr>
        <p:spPr bwMode="auto">
          <a:xfrm>
            <a:off x="1939925" y="4627563"/>
            <a:ext cx="479425" cy="520700"/>
          </a:xfrm>
          <a:custGeom>
            <a:avLst/>
            <a:gdLst>
              <a:gd name="T0" fmla="*/ 2147483647 w 286"/>
              <a:gd name="T1" fmla="*/ 2147483647 h 310"/>
              <a:gd name="T2" fmla="*/ 2147483647 w 286"/>
              <a:gd name="T3" fmla="*/ 2147483647 h 310"/>
              <a:gd name="T4" fmla="*/ 2147483647 w 286"/>
              <a:gd name="T5" fmla="*/ 2147483647 h 310"/>
              <a:gd name="T6" fmla="*/ 2147483647 w 286"/>
              <a:gd name="T7" fmla="*/ 2147483647 h 310"/>
              <a:gd name="T8" fmla="*/ 2147483647 w 286"/>
              <a:gd name="T9" fmla="*/ 2147483647 h 310"/>
              <a:gd name="T10" fmla="*/ 2147483647 w 286"/>
              <a:gd name="T11" fmla="*/ 2147483647 h 310"/>
              <a:gd name="T12" fmla="*/ 2147483647 w 286"/>
              <a:gd name="T13" fmla="*/ 2147483647 h 310"/>
              <a:gd name="T14" fmla="*/ 2147483647 w 286"/>
              <a:gd name="T15" fmla="*/ 2147483647 h 310"/>
              <a:gd name="T16" fmla="*/ 2147483647 w 286"/>
              <a:gd name="T17" fmla="*/ 2147483647 h 310"/>
              <a:gd name="T18" fmla="*/ 2147483647 w 286"/>
              <a:gd name="T19" fmla="*/ 2147483647 h 310"/>
              <a:gd name="T20" fmla="*/ 2147483647 w 286"/>
              <a:gd name="T21" fmla="*/ 2147483647 h 310"/>
              <a:gd name="T22" fmla="*/ 2147483647 w 286"/>
              <a:gd name="T23" fmla="*/ 2147483647 h 310"/>
              <a:gd name="T24" fmla="*/ 2147483647 w 286"/>
              <a:gd name="T25" fmla="*/ 2147483647 h 310"/>
              <a:gd name="T26" fmla="*/ 2147483647 w 286"/>
              <a:gd name="T27" fmla="*/ 2147483647 h 310"/>
              <a:gd name="T28" fmla="*/ 2147483647 w 286"/>
              <a:gd name="T29" fmla="*/ 2147483647 h 310"/>
              <a:gd name="T30" fmla="*/ 2147483647 w 286"/>
              <a:gd name="T31" fmla="*/ 2147483647 h 310"/>
              <a:gd name="T32" fmla="*/ 2147483647 w 286"/>
              <a:gd name="T33" fmla="*/ 2147483647 h 310"/>
              <a:gd name="T34" fmla="*/ 2147483647 w 286"/>
              <a:gd name="T35" fmla="*/ 2147483647 h 310"/>
              <a:gd name="T36" fmla="*/ 2147483647 w 286"/>
              <a:gd name="T37" fmla="*/ 2147483647 h 310"/>
              <a:gd name="T38" fmla="*/ 2147483647 w 286"/>
              <a:gd name="T39" fmla="*/ 2147483647 h 310"/>
              <a:gd name="T40" fmla="*/ 0 w 286"/>
              <a:gd name="T41" fmla="*/ 2147483647 h 310"/>
              <a:gd name="T42" fmla="*/ 2147483647 w 286"/>
              <a:gd name="T43" fmla="*/ 2147483647 h 310"/>
              <a:gd name="T44" fmla="*/ 2147483647 w 286"/>
              <a:gd name="T45" fmla="*/ 2147483647 h 310"/>
              <a:gd name="T46" fmla="*/ 2147483647 w 286"/>
              <a:gd name="T47" fmla="*/ 2147483647 h 310"/>
              <a:gd name="T48" fmla="*/ 2147483647 w 286"/>
              <a:gd name="T49" fmla="*/ 2147483647 h 310"/>
              <a:gd name="T50" fmla="*/ 2147483647 w 286"/>
              <a:gd name="T51" fmla="*/ 2147483647 h 310"/>
              <a:gd name="T52" fmla="*/ 2147483647 w 286"/>
              <a:gd name="T53" fmla="*/ 0 h 310"/>
              <a:gd name="T54" fmla="*/ 2147483647 w 286"/>
              <a:gd name="T55" fmla="*/ 2147483647 h 310"/>
              <a:gd name="T56" fmla="*/ 2147483647 w 286"/>
              <a:gd name="T57" fmla="*/ 2147483647 h 310"/>
              <a:gd name="T58" fmla="*/ 2147483647 w 286"/>
              <a:gd name="T59" fmla="*/ 2147483647 h 31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86"/>
              <a:gd name="T91" fmla="*/ 0 h 310"/>
              <a:gd name="T92" fmla="*/ 286 w 286"/>
              <a:gd name="T93" fmla="*/ 310 h 31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86" h="310">
                <a:moveTo>
                  <a:pt x="160" y="9"/>
                </a:moveTo>
                <a:lnTo>
                  <a:pt x="160" y="33"/>
                </a:lnTo>
                <a:lnTo>
                  <a:pt x="202" y="27"/>
                </a:lnTo>
                <a:lnTo>
                  <a:pt x="251" y="73"/>
                </a:lnTo>
                <a:lnTo>
                  <a:pt x="262" y="94"/>
                </a:lnTo>
                <a:lnTo>
                  <a:pt x="248" y="115"/>
                </a:lnTo>
                <a:lnTo>
                  <a:pt x="251" y="152"/>
                </a:lnTo>
                <a:lnTo>
                  <a:pt x="275" y="161"/>
                </a:lnTo>
                <a:lnTo>
                  <a:pt x="283" y="190"/>
                </a:lnTo>
                <a:lnTo>
                  <a:pt x="286" y="229"/>
                </a:lnTo>
                <a:lnTo>
                  <a:pt x="219" y="310"/>
                </a:lnTo>
                <a:lnTo>
                  <a:pt x="195" y="294"/>
                </a:lnTo>
                <a:lnTo>
                  <a:pt x="168" y="305"/>
                </a:lnTo>
                <a:lnTo>
                  <a:pt x="165" y="280"/>
                </a:lnTo>
                <a:lnTo>
                  <a:pt x="78" y="288"/>
                </a:lnTo>
                <a:lnTo>
                  <a:pt x="62" y="257"/>
                </a:lnTo>
                <a:lnTo>
                  <a:pt x="59" y="225"/>
                </a:lnTo>
                <a:lnTo>
                  <a:pt x="40" y="241"/>
                </a:lnTo>
                <a:lnTo>
                  <a:pt x="3" y="235"/>
                </a:lnTo>
                <a:lnTo>
                  <a:pt x="21" y="163"/>
                </a:lnTo>
                <a:lnTo>
                  <a:pt x="0" y="158"/>
                </a:lnTo>
                <a:lnTo>
                  <a:pt x="11" y="133"/>
                </a:lnTo>
                <a:lnTo>
                  <a:pt x="34" y="133"/>
                </a:lnTo>
                <a:lnTo>
                  <a:pt x="59" y="109"/>
                </a:lnTo>
                <a:lnTo>
                  <a:pt x="58" y="81"/>
                </a:lnTo>
                <a:lnTo>
                  <a:pt x="98" y="51"/>
                </a:lnTo>
                <a:lnTo>
                  <a:pt x="133" y="0"/>
                </a:lnTo>
                <a:lnTo>
                  <a:pt x="160" y="9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09" name="Freeform 178"/>
          <p:cNvSpPr>
            <a:spLocks/>
          </p:cNvSpPr>
          <p:nvPr/>
        </p:nvSpPr>
        <p:spPr bwMode="auto">
          <a:xfrm>
            <a:off x="2622550" y="4743450"/>
            <a:ext cx="425450" cy="381000"/>
          </a:xfrm>
          <a:custGeom>
            <a:avLst/>
            <a:gdLst>
              <a:gd name="T0" fmla="*/ 2147483647 w 254"/>
              <a:gd name="T1" fmla="*/ 2147483647 h 227"/>
              <a:gd name="T2" fmla="*/ 2147483647 w 254"/>
              <a:gd name="T3" fmla="*/ 2147483647 h 227"/>
              <a:gd name="T4" fmla="*/ 2147483647 w 254"/>
              <a:gd name="T5" fmla="*/ 2147483647 h 227"/>
              <a:gd name="T6" fmla="*/ 2147483647 w 254"/>
              <a:gd name="T7" fmla="*/ 2147483647 h 227"/>
              <a:gd name="T8" fmla="*/ 0 w 254"/>
              <a:gd name="T9" fmla="*/ 2147483647 h 227"/>
              <a:gd name="T10" fmla="*/ 2147483647 w 254"/>
              <a:gd name="T11" fmla="*/ 2147483647 h 227"/>
              <a:gd name="T12" fmla="*/ 2147483647 w 254"/>
              <a:gd name="T13" fmla="*/ 2147483647 h 227"/>
              <a:gd name="T14" fmla="*/ 2147483647 w 254"/>
              <a:gd name="T15" fmla="*/ 2147483647 h 227"/>
              <a:gd name="T16" fmla="*/ 2147483647 w 254"/>
              <a:gd name="T17" fmla="*/ 2147483647 h 227"/>
              <a:gd name="T18" fmla="*/ 2147483647 w 254"/>
              <a:gd name="T19" fmla="*/ 2147483647 h 227"/>
              <a:gd name="T20" fmla="*/ 2147483647 w 254"/>
              <a:gd name="T21" fmla="*/ 2147483647 h 227"/>
              <a:gd name="T22" fmla="*/ 2147483647 w 254"/>
              <a:gd name="T23" fmla="*/ 2147483647 h 227"/>
              <a:gd name="T24" fmla="*/ 2147483647 w 254"/>
              <a:gd name="T25" fmla="*/ 2147483647 h 227"/>
              <a:gd name="T26" fmla="*/ 2147483647 w 254"/>
              <a:gd name="T27" fmla="*/ 2147483647 h 227"/>
              <a:gd name="T28" fmla="*/ 2147483647 w 254"/>
              <a:gd name="T29" fmla="*/ 2147483647 h 227"/>
              <a:gd name="T30" fmla="*/ 2147483647 w 254"/>
              <a:gd name="T31" fmla="*/ 2147483647 h 227"/>
              <a:gd name="T32" fmla="*/ 2147483647 w 254"/>
              <a:gd name="T33" fmla="*/ 2147483647 h 227"/>
              <a:gd name="T34" fmla="*/ 2147483647 w 254"/>
              <a:gd name="T35" fmla="*/ 2147483647 h 227"/>
              <a:gd name="T36" fmla="*/ 2147483647 w 254"/>
              <a:gd name="T37" fmla="*/ 2147483647 h 227"/>
              <a:gd name="T38" fmla="*/ 2147483647 w 254"/>
              <a:gd name="T39" fmla="*/ 2147483647 h 227"/>
              <a:gd name="T40" fmla="*/ 2147483647 w 254"/>
              <a:gd name="T41" fmla="*/ 2147483647 h 227"/>
              <a:gd name="T42" fmla="*/ 2147483647 w 254"/>
              <a:gd name="T43" fmla="*/ 0 h 227"/>
              <a:gd name="T44" fmla="*/ 2147483647 w 254"/>
              <a:gd name="T45" fmla="*/ 2147483647 h 227"/>
              <a:gd name="T46" fmla="*/ 2147483647 w 254"/>
              <a:gd name="T47" fmla="*/ 2147483647 h 227"/>
              <a:gd name="T48" fmla="*/ 2147483647 w 254"/>
              <a:gd name="T49" fmla="*/ 2147483647 h 227"/>
              <a:gd name="T50" fmla="*/ 2147483647 w 254"/>
              <a:gd name="T51" fmla="*/ 2147483647 h 227"/>
              <a:gd name="T52" fmla="*/ 2147483647 w 254"/>
              <a:gd name="T53" fmla="*/ 2147483647 h 22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54"/>
              <a:gd name="T82" fmla="*/ 0 h 227"/>
              <a:gd name="T83" fmla="*/ 254 w 254"/>
              <a:gd name="T84" fmla="*/ 227 h 22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54" h="227">
                <a:moveTo>
                  <a:pt x="26" y="72"/>
                </a:moveTo>
                <a:lnTo>
                  <a:pt x="32" y="84"/>
                </a:lnTo>
                <a:lnTo>
                  <a:pt x="8" y="116"/>
                </a:lnTo>
                <a:lnTo>
                  <a:pt x="18" y="132"/>
                </a:lnTo>
                <a:lnTo>
                  <a:pt x="0" y="134"/>
                </a:lnTo>
                <a:lnTo>
                  <a:pt x="19" y="188"/>
                </a:lnTo>
                <a:lnTo>
                  <a:pt x="16" y="209"/>
                </a:lnTo>
                <a:lnTo>
                  <a:pt x="24" y="225"/>
                </a:lnTo>
                <a:lnTo>
                  <a:pt x="82" y="225"/>
                </a:lnTo>
                <a:lnTo>
                  <a:pt x="110" y="168"/>
                </a:lnTo>
                <a:lnTo>
                  <a:pt x="134" y="144"/>
                </a:lnTo>
                <a:lnTo>
                  <a:pt x="141" y="166"/>
                </a:lnTo>
                <a:lnTo>
                  <a:pt x="155" y="164"/>
                </a:lnTo>
                <a:lnTo>
                  <a:pt x="179" y="227"/>
                </a:lnTo>
                <a:lnTo>
                  <a:pt x="208" y="153"/>
                </a:lnTo>
                <a:lnTo>
                  <a:pt x="219" y="166"/>
                </a:lnTo>
                <a:lnTo>
                  <a:pt x="254" y="134"/>
                </a:lnTo>
                <a:lnTo>
                  <a:pt x="224" y="52"/>
                </a:lnTo>
                <a:lnTo>
                  <a:pt x="197" y="48"/>
                </a:lnTo>
                <a:lnTo>
                  <a:pt x="171" y="44"/>
                </a:lnTo>
                <a:lnTo>
                  <a:pt x="166" y="28"/>
                </a:lnTo>
                <a:lnTo>
                  <a:pt x="86" y="0"/>
                </a:lnTo>
                <a:lnTo>
                  <a:pt x="86" y="25"/>
                </a:lnTo>
                <a:lnTo>
                  <a:pt x="64" y="20"/>
                </a:lnTo>
                <a:lnTo>
                  <a:pt x="26" y="72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10" name="Freeform 179"/>
          <p:cNvSpPr>
            <a:spLocks/>
          </p:cNvSpPr>
          <p:nvPr/>
        </p:nvSpPr>
        <p:spPr bwMode="auto">
          <a:xfrm>
            <a:off x="2162175" y="4316413"/>
            <a:ext cx="403225" cy="433387"/>
          </a:xfrm>
          <a:custGeom>
            <a:avLst/>
            <a:gdLst>
              <a:gd name="T0" fmla="*/ 2147483647 w 241"/>
              <a:gd name="T1" fmla="*/ 2147483647 h 259"/>
              <a:gd name="T2" fmla="*/ 2147483647 w 241"/>
              <a:gd name="T3" fmla="*/ 2147483647 h 259"/>
              <a:gd name="T4" fmla="*/ 2147483647 w 241"/>
              <a:gd name="T5" fmla="*/ 2147483647 h 259"/>
              <a:gd name="T6" fmla="*/ 2147483647 w 241"/>
              <a:gd name="T7" fmla="*/ 2147483647 h 259"/>
              <a:gd name="T8" fmla="*/ 2147483647 w 241"/>
              <a:gd name="T9" fmla="*/ 2147483647 h 259"/>
              <a:gd name="T10" fmla="*/ 0 w 241"/>
              <a:gd name="T11" fmla="*/ 2147483647 h 259"/>
              <a:gd name="T12" fmla="*/ 2147483647 w 241"/>
              <a:gd name="T13" fmla="*/ 2147483647 h 259"/>
              <a:gd name="T14" fmla="*/ 2147483647 w 241"/>
              <a:gd name="T15" fmla="*/ 2147483647 h 259"/>
              <a:gd name="T16" fmla="*/ 2147483647 w 241"/>
              <a:gd name="T17" fmla="*/ 2147483647 h 259"/>
              <a:gd name="T18" fmla="*/ 2147483647 w 241"/>
              <a:gd name="T19" fmla="*/ 2147483647 h 259"/>
              <a:gd name="T20" fmla="*/ 2147483647 w 241"/>
              <a:gd name="T21" fmla="*/ 2147483647 h 259"/>
              <a:gd name="T22" fmla="*/ 2147483647 w 241"/>
              <a:gd name="T23" fmla="*/ 2147483647 h 259"/>
              <a:gd name="T24" fmla="*/ 2147483647 w 241"/>
              <a:gd name="T25" fmla="*/ 2147483647 h 259"/>
              <a:gd name="T26" fmla="*/ 2147483647 w 241"/>
              <a:gd name="T27" fmla="*/ 2147483647 h 259"/>
              <a:gd name="T28" fmla="*/ 2147483647 w 241"/>
              <a:gd name="T29" fmla="*/ 0 h 259"/>
              <a:gd name="T30" fmla="*/ 2147483647 w 241"/>
              <a:gd name="T31" fmla="*/ 2147483647 h 259"/>
              <a:gd name="T32" fmla="*/ 2147483647 w 241"/>
              <a:gd name="T33" fmla="*/ 2147483647 h 259"/>
              <a:gd name="T34" fmla="*/ 2147483647 w 241"/>
              <a:gd name="T35" fmla="*/ 2147483647 h 259"/>
              <a:gd name="T36" fmla="*/ 2147483647 w 241"/>
              <a:gd name="T37" fmla="*/ 2147483647 h 259"/>
              <a:gd name="T38" fmla="*/ 2147483647 w 241"/>
              <a:gd name="T39" fmla="*/ 2147483647 h 259"/>
              <a:gd name="T40" fmla="*/ 2147483647 w 241"/>
              <a:gd name="T41" fmla="*/ 2147483647 h 259"/>
              <a:gd name="T42" fmla="*/ 2147483647 w 241"/>
              <a:gd name="T43" fmla="*/ 2147483647 h 259"/>
              <a:gd name="T44" fmla="*/ 2147483647 w 241"/>
              <a:gd name="T45" fmla="*/ 2147483647 h 25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41"/>
              <a:gd name="T70" fmla="*/ 0 h 259"/>
              <a:gd name="T71" fmla="*/ 241 w 241"/>
              <a:gd name="T72" fmla="*/ 259 h 25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41" h="259">
                <a:moveTo>
                  <a:pt x="241" y="194"/>
                </a:moveTo>
                <a:lnTo>
                  <a:pt x="118" y="259"/>
                </a:lnTo>
                <a:lnTo>
                  <a:pt x="69" y="213"/>
                </a:lnTo>
                <a:lnTo>
                  <a:pt x="27" y="219"/>
                </a:lnTo>
                <a:lnTo>
                  <a:pt x="27" y="195"/>
                </a:lnTo>
                <a:lnTo>
                  <a:pt x="0" y="186"/>
                </a:lnTo>
                <a:lnTo>
                  <a:pt x="35" y="149"/>
                </a:lnTo>
                <a:lnTo>
                  <a:pt x="38" y="127"/>
                </a:lnTo>
                <a:lnTo>
                  <a:pt x="54" y="127"/>
                </a:lnTo>
                <a:lnTo>
                  <a:pt x="62" y="109"/>
                </a:lnTo>
                <a:lnTo>
                  <a:pt x="40" y="93"/>
                </a:lnTo>
                <a:lnTo>
                  <a:pt x="41" y="64"/>
                </a:lnTo>
                <a:lnTo>
                  <a:pt x="35" y="45"/>
                </a:lnTo>
                <a:lnTo>
                  <a:pt x="109" y="2"/>
                </a:lnTo>
                <a:lnTo>
                  <a:pt x="144" y="0"/>
                </a:lnTo>
                <a:lnTo>
                  <a:pt x="158" y="13"/>
                </a:lnTo>
                <a:lnTo>
                  <a:pt x="149" y="53"/>
                </a:lnTo>
                <a:lnTo>
                  <a:pt x="168" y="72"/>
                </a:lnTo>
                <a:lnTo>
                  <a:pt x="189" y="147"/>
                </a:lnTo>
                <a:lnTo>
                  <a:pt x="241" y="162"/>
                </a:lnTo>
                <a:lnTo>
                  <a:pt x="241" y="194"/>
                </a:lnTo>
                <a:close/>
              </a:path>
            </a:pathLst>
          </a:custGeom>
          <a:solidFill>
            <a:srgbClr val="FFFF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11" name="Freeform 180"/>
          <p:cNvSpPr>
            <a:spLocks/>
          </p:cNvSpPr>
          <p:nvPr/>
        </p:nvSpPr>
        <p:spPr bwMode="auto">
          <a:xfrm>
            <a:off x="1943100" y="3949700"/>
            <a:ext cx="401638" cy="519113"/>
          </a:xfrm>
          <a:custGeom>
            <a:avLst/>
            <a:gdLst>
              <a:gd name="T0" fmla="*/ 0 w 240"/>
              <a:gd name="T1" fmla="*/ 2147483647 h 310"/>
              <a:gd name="T2" fmla="*/ 2147483647 w 240"/>
              <a:gd name="T3" fmla="*/ 0 h 310"/>
              <a:gd name="T4" fmla="*/ 2147483647 w 240"/>
              <a:gd name="T5" fmla="*/ 2147483647 h 310"/>
              <a:gd name="T6" fmla="*/ 2147483647 w 240"/>
              <a:gd name="T7" fmla="*/ 2147483647 h 310"/>
              <a:gd name="T8" fmla="*/ 2147483647 w 240"/>
              <a:gd name="T9" fmla="*/ 2147483647 h 310"/>
              <a:gd name="T10" fmla="*/ 2147483647 w 240"/>
              <a:gd name="T11" fmla="*/ 2147483647 h 310"/>
              <a:gd name="T12" fmla="*/ 2147483647 w 240"/>
              <a:gd name="T13" fmla="*/ 2147483647 h 310"/>
              <a:gd name="T14" fmla="*/ 2147483647 w 240"/>
              <a:gd name="T15" fmla="*/ 2147483647 h 310"/>
              <a:gd name="T16" fmla="*/ 2147483647 w 240"/>
              <a:gd name="T17" fmla="*/ 2147483647 h 310"/>
              <a:gd name="T18" fmla="*/ 2147483647 w 240"/>
              <a:gd name="T19" fmla="*/ 2147483647 h 310"/>
              <a:gd name="T20" fmla="*/ 2147483647 w 240"/>
              <a:gd name="T21" fmla="*/ 2147483647 h 310"/>
              <a:gd name="T22" fmla="*/ 2147483647 w 240"/>
              <a:gd name="T23" fmla="*/ 2147483647 h 310"/>
              <a:gd name="T24" fmla="*/ 2147483647 w 240"/>
              <a:gd name="T25" fmla="*/ 2147483647 h 310"/>
              <a:gd name="T26" fmla="*/ 2147483647 w 240"/>
              <a:gd name="T27" fmla="*/ 2147483647 h 310"/>
              <a:gd name="T28" fmla="*/ 2147483647 w 240"/>
              <a:gd name="T29" fmla="*/ 2147483647 h 310"/>
              <a:gd name="T30" fmla="*/ 2147483647 w 240"/>
              <a:gd name="T31" fmla="*/ 2147483647 h 310"/>
              <a:gd name="T32" fmla="*/ 2147483647 w 240"/>
              <a:gd name="T33" fmla="*/ 2147483647 h 310"/>
              <a:gd name="T34" fmla="*/ 2147483647 w 240"/>
              <a:gd name="T35" fmla="*/ 2147483647 h 310"/>
              <a:gd name="T36" fmla="*/ 2147483647 w 240"/>
              <a:gd name="T37" fmla="*/ 2147483647 h 310"/>
              <a:gd name="T38" fmla="*/ 2147483647 w 240"/>
              <a:gd name="T39" fmla="*/ 2147483647 h 310"/>
              <a:gd name="T40" fmla="*/ 2147483647 w 240"/>
              <a:gd name="T41" fmla="*/ 2147483647 h 310"/>
              <a:gd name="T42" fmla="*/ 2147483647 w 240"/>
              <a:gd name="T43" fmla="*/ 2147483647 h 310"/>
              <a:gd name="T44" fmla="*/ 2147483647 w 240"/>
              <a:gd name="T45" fmla="*/ 2147483647 h 310"/>
              <a:gd name="T46" fmla="*/ 2147483647 w 240"/>
              <a:gd name="T47" fmla="*/ 2147483647 h 310"/>
              <a:gd name="T48" fmla="*/ 0 w 240"/>
              <a:gd name="T49" fmla="*/ 2147483647 h 310"/>
              <a:gd name="T50" fmla="*/ 0 w 240"/>
              <a:gd name="T51" fmla="*/ 2147483647 h 310"/>
              <a:gd name="T52" fmla="*/ 0 w 240"/>
              <a:gd name="T53" fmla="*/ 2147483647 h 31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40"/>
              <a:gd name="T82" fmla="*/ 0 h 310"/>
              <a:gd name="T83" fmla="*/ 240 w 240"/>
              <a:gd name="T84" fmla="*/ 310 h 31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40" h="310">
                <a:moveTo>
                  <a:pt x="0" y="27"/>
                </a:moveTo>
                <a:lnTo>
                  <a:pt x="30" y="0"/>
                </a:lnTo>
                <a:lnTo>
                  <a:pt x="78" y="40"/>
                </a:lnTo>
                <a:lnTo>
                  <a:pt x="80" y="66"/>
                </a:lnTo>
                <a:lnTo>
                  <a:pt x="144" y="56"/>
                </a:lnTo>
                <a:lnTo>
                  <a:pt x="187" y="123"/>
                </a:lnTo>
                <a:lnTo>
                  <a:pt x="188" y="160"/>
                </a:lnTo>
                <a:lnTo>
                  <a:pt x="233" y="187"/>
                </a:lnTo>
                <a:lnTo>
                  <a:pt x="240" y="221"/>
                </a:lnTo>
                <a:lnTo>
                  <a:pt x="166" y="264"/>
                </a:lnTo>
                <a:lnTo>
                  <a:pt x="172" y="283"/>
                </a:lnTo>
                <a:lnTo>
                  <a:pt x="126" y="302"/>
                </a:lnTo>
                <a:lnTo>
                  <a:pt x="105" y="287"/>
                </a:lnTo>
                <a:lnTo>
                  <a:pt x="99" y="310"/>
                </a:lnTo>
                <a:lnTo>
                  <a:pt x="49" y="299"/>
                </a:lnTo>
                <a:lnTo>
                  <a:pt x="54" y="283"/>
                </a:lnTo>
                <a:lnTo>
                  <a:pt x="35" y="271"/>
                </a:lnTo>
                <a:lnTo>
                  <a:pt x="48" y="227"/>
                </a:lnTo>
                <a:lnTo>
                  <a:pt x="24" y="235"/>
                </a:lnTo>
                <a:lnTo>
                  <a:pt x="9" y="189"/>
                </a:lnTo>
                <a:lnTo>
                  <a:pt x="21" y="157"/>
                </a:lnTo>
                <a:lnTo>
                  <a:pt x="8" y="146"/>
                </a:lnTo>
                <a:lnTo>
                  <a:pt x="19" y="125"/>
                </a:lnTo>
                <a:lnTo>
                  <a:pt x="16" y="67"/>
                </a:lnTo>
                <a:lnTo>
                  <a:pt x="0" y="27"/>
                </a:lnTo>
                <a:close/>
              </a:path>
            </a:pathLst>
          </a:custGeom>
          <a:solidFill>
            <a:srgbClr val="FFFF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12" name="Freeform 181"/>
          <p:cNvSpPr>
            <a:spLocks/>
          </p:cNvSpPr>
          <p:nvPr/>
        </p:nvSpPr>
        <p:spPr bwMode="auto">
          <a:xfrm>
            <a:off x="3114675" y="3960813"/>
            <a:ext cx="582613" cy="447675"/>
          </a:xfrm>
          <a:custGeom>
            <a:avLst/>
            <a:gdLst>
              <a:gd name="T0" fmla="*/ 2147483647 w 348"/>
              <a:gd name="T1" fmla="*/ 2147483647 h 267"/>
              <a:gd name="T2" fmla="*/ 0 w 348"/>
              <a:gd name="T3" fmla="*/ 2147483647 h 267"/>
              <a:gd name="T4" fmla="*/ 2147483647 w 348"/>
              <a:gd name="T5" fmla="*/ 2147483647 h 267"/>
              <a:gd name="T6" fmla="*/ 2147483647 w 348"/>
              <a:gd name="T7" fmla="*/ 2147483647 h 267"/>
              <a:gd name="T8" fmla="*/ 2147483647 w 348"/>
              <a:gd name="T9" fmla="*/ 2147483647 h 267"/>
              <a:gd name="T10" fmla="*/ 2147483647 w 348"/>
              <a:gd name="T11" fmla="*/ 2147483647 h 267"/>
              <a:gd name="T12" fmla="*/ 2147483647 w 348"/>
              <a:gd name="T13" fmla="*/ 0 h 267"/>
              <a:gd name="T14" fmla="*/ 2147483647 w 348"/>
              <a:gd name="T15" fmla="*/ 2147483647 h 267"/>
              <a:gd name="T16" fmla="*/ 2147483647 w 348"/>
              <a:gd name="T17" fmla="*/ 2147483647 h 267"/>
              <a:gd name="T18" fmla="*/ 2147483647 w 348"/>
              <a:gd name="T19" fmla="*/ 2147483647 h 267"/>
              <a:gd name="T20" fmla="*/ 2147483647 w 348"/>
              <a:gd name="T21" fmla="*/ 2147483647 h 267"/>
              <a:gd name="T22" fmla="*/ 2147483647 w 348"/>
              <a:gd name="T23" fmla="*/ 2147483647 h 267"/>
              <a:gd name="T24" fmla="*/ 2147483647 w 348"/>
              <a:gd name="T25" fmla="*/ 2147483647 h 267"/>
              <a:gd name="T26" fmla="*/ 2147483647 w 348"/>
              <a:gd name="T27" fmla="*/ 2147483647 h 267"/>
              <a:gd name="T28" fmla="*/ 2147483647 w 348"/>
              <a:gd name="T29" fmla="*/ 2147483647 h 267"/>
              <a:gd name="T30" fmla="*/ 2147483647 w 348"/>
              <a:gd name="T31" fmla="*/ 2147483647 h 267"/>
              <a:gd name="T32" fmla="*/ 2147483647 w 348"/>
              <a:gd name="T33" fmla="*/ 2147483647 h 267"/>
              <a:gd name="T34" fmla="*/ 2147483647 w 348"/>
              <a:gd name="T35" fmla="*/ 2147483647 h 267"/>
              <a:gd name="T36" fmla="*/ 2147483647 w 348"/>
              <a:gd name="T37" fmla="*/ 2147483647 h 267"/>
              <a:gd name="T38" fmla="*/ 2147483647 w 348"/>
              <a:gd name="T39" fmla="*/ 2147483647 h 267"/>
              <a:gd name="T40" fmla="*/ 2147483647 w 348"/>
              <a:gd name="T41" fmla="*/ 2147483647 h 267"/>
              <a:gd name="T42" fmla="*/ 2147483647 w 348"/>
              <a:gd name="T43" fmla="*/ 2147483647 h 267"/>
              <a:gd name="T44" fmla="*/ 2147483647 w 348"/>
              <a:gd name="T45" fmla="*/ 2147483647 h 267"/>
              <a:gd name="T46" fmla="*/ 2147483647 w 348"/>
              <a:gd name="T47" fmla="*/ 2147483647 h 267"/>
              <a:gd name="T48" fmla="*/ 2147483647 w 348"/>
              <a:gd name="T49" fmla="*/ 2147483647 h 267"/>
              <a:gd name="T50" fmla="*/ 2147483647 w 348"/>
              <a:gd name="T51" fmla="*/ 2147483647 h 267"/>
              <a:gd name="T52" fmla="*/ 2147483647 w 348"/>
              <a:gd name="T53" fmla="*/ 2147483647 h 267"/>
              <a:gd name="T54" fmla="*/ 2147483647 w 348"/>
              <a:gd name="T55" fmla="*/ 2147483647 h 267"/>
              <a:gd name="T56" fmla="*/ 2147483647 w 348"/>
              <a:gd name="T57" fmla="*/ 2147483647 h 267"/>
              <a:gd name="T58" fmla="*/ 2147483647 w 348"/>
              <a:gd name="T59" fmla="*/ 2147483647 h 267"/>
              <a:gd name="T60" fmla="*/ 2147483647 w 348"/>
              <a:gd name="T61" fmla="*/ 2147483647 h 267"/>
              <a:gd name="T62" fmla="*/ 2147483647 w 348"/>
              <a:gd name="T63" fmla="*/ 2147483647 h 26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48"/>
              <a:gd name="T97" fmla="*/ 0 h 267"/>
              <a:gd name="T98" fmla="*/ 348 w 348"/>
              <a:gd name="T99" fmla="*/ 267 h 26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48" h="267">
                <a:moveTo>
                  <a:pt x="24" y="152"/>
                </a:moveTo>
                <a:lnTo>
                  <a:pt x="0" y="113"/>
                </a:lnTo>
                <a:lnTo>
                  <a:pt x="28" y="113"/>
                </a:lnTo>
                <a:lnTo>
                  <a:pt x="39" y="124"/>
                </a:lnTo>
                <a:lnTo>
                  <a:pt x="87" y="99"/>
                </a:lnTo>
                <a:lnTo>
                  <a:pt x="82" y="11"/>
                </a:lnTo>
                <a:lnTo>
                  <a:pt x="114" y="0"/>
                </a:lnTo>
                <a:lnTo>
                  <a:pt x="207" y="64"/>
                </a:lnTo>
                <a:lnTo>
                  <a:pt x="247" y="49"/>
                </a:lnTo>
                <a:lnTo>
                  <a:pt x="306" y="44"/>
                </a:lnTo>
                <a:lnTo>
                  <a:pt x="348" y="81"/>
                </a:lnTo>
                <a:lnTo>
                  <a:pt x="325" y="84"/>
                </a:lnTo>
                <a:lnTo>
                  <a:pt x="346" y="136"/>
                </a:lnTo>
                <a:lnTo>
                  <a:pt x="330" y="164"/>
                </a:lnTo>
                <a:lnTo>
                  <a:pt x="348" y="177"/>
                </a:lnTo>
                <a:lnTo>
                  <a:pt x="319" y="188"/>
                </a:lnTo>
                <a:lnTo>
                  <a:pt x="298" y="171"/>
                </a:lnTo>
                <a:lnTo>
                  <a:pt x="277" y="177"/>
                </a:lnTo>
                <a:lnTo>
                  <a:pt x="253" y="171"/>
                </a:lnTo>
                <a:lnTo>
                  <a:pt x="226" y="267"/>
                </a:lnTo>
                <a:lnTo>
                  <a:pt x="216" y="265"/>
                </a:lnTo>
                <a:lnTo>
                  <a:pt x="210" y="235"/>
                </a:lnTo>
                <a:lnTo>
                  <a:pt x="154" y="238"/>
                </a:lnTo>
                <a:lnTo>
                  <a:pt x="152" y="265"/>
                </a:lnTo>
                <a:lnTo>
                  <a:pt x="61" y="267"/>
                </a:lnTo>
                <a:lnTo>
                  <a:pt x="58" y="240"/>
                </a:lnTo>
                <a:lnTo>
                  <a:pt x="74" y="230"/>
                </a:lnTo>
                <a:lnTo>
                  <a:pt x="74" y="188"/>
                </a:lnTo>
                <a:lnTo>
                  <a:pt x="26" y="169"/>
                </a:lnTo>
                <a:lnTo>
                  <a:pt x="24" y="152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13" name="Freeform 182"/>
          <p:cNvSpPr>
            <a:spLocks/>
          </p:cNvSpPr>
          <p:nvPr/>
        </p:nvSpPr>
        <p:spPr bwMode="auto">
          <a:xfrm>
            <a:off x="3627438" y="3886200"/>
            <a:ext cx="307975" cy="473075"/>
          </a:xfrm>
          <a:custGeom>
            <a:avLst/>
            <a:gdLst>
              <a:gd name="T0" fmla="*/ 0 w 184"/>
              <a:gd name="T1" fmla="*/ 2147483647 h 283"/>
              <a:gd name="T2" fmla="*/ 2147483647 w 184"/>
              <a:gd name="T3" fmla="*/ 2147483647 h 283"/>
              <a:gd name="T4" fmla="*/ 2147483647 w 184"/>
              <a:gd name="T5" fmla="*/ 0 h 283"/>
              <a:gd name="T6" fmla="*/ 2147483647 w 184"/>
              <a:gd name="T7" fmla="*/ 2147483647 h 283"/>
              <a:gd name="T8" fmla="*/ 2147483647 w 184"/>
              <a:gd name="T9" fmla="*/ 2147483647 h 283"/>
              <a:gd name="T10" fmla="*/ 2147483647 w 184"/>
              <a:gd name="T11" fmla="*/ 2147483647 h 283"/>
              <a:gd name="T12" fmla="*/ 2147483647 w 184"/>
              <a:gd name="T13" fmla="*/ 2147483647 h 283"/>
              <a:gd name="T14" fmla="*/ 2147483647 w 184"/>
              <a:gd name="T15" fmla="*/ 2147483647 h 283"/>
              <a:gd name="T16" fmla="*/ 2147483647 w 184"/>
              <a:gd name="T17" fmla="*/ 2147483647 h 283"/>
              <a:gd name="T18" fmla="*/ 2147483647 w 184"/>
              <a:gd name="T19" fmla="*/ 2147483647 h 283"/>
              <a:gd name="T20" fmla="*/ 2147483647 w 184"/>
              <a:gd name="T21" fmla="*/ 2147483647 h 283"/>
              <a:gd name="T22" fmla="*/ 2147483647 w 184"/>
              <a:gd name="T23" fmla="*/ 2147483647 h 283"/>
              <a:gd name="T24" fmla="*/ 2147483647 w 184"/>
              <a:gd name="T25" fmla="*/ 2147483647 h 283"/>
              <a:gd name="T26" fmla="*/ 2147483647 w 184"/>
              <a:gd name="T27" fmla="*/ 2147483647 h 283"/>
              <a:gd name="T28" fmla="*/ 2147483647 w 184"/>
              <a:gd name="T29" fmla="*/ 2147483647 h 283"/>
              <a:gd name="T30" fmla="*/ 2147483647 w 184"/>
              <a:gd name="T31" fmla="*/ 2147483647 h 283"/>
              <a:gd name="T32" fmla="*/ 2147483647 w 184"/>
              <a:gd name="T33" fmla="*/ 2147483647 h 283"/>
              <a:gd name="T34" fmla="*/ 2147483647 w 184"/>
              <a:gd name="T35" fmla="*/ 2147483647 h 283"/>
              <a:gd name="T36" fmla="*/ 2147483647 w 184"/>
              <a:gd name="T37" fmla="*/ 2147483647 h 283"/>
              <a:gd name="T38" fmla="*/ 2147483647 w 184"/>
              <a:gd name="T39" fmla="*/ 2147483647 h 283"/>
              <a:gd name="T40" fmla="*/ 2147483647 w 184"/>
              <a:gd name="T41" fmla="*/ 2147483647 h 283"/>
              <a:gd name="T42" fmla="*/ 2147483647 w 184"/>
              <a:gd name="T43" fmla="*/ 2147483647 h 283"/>
              <a:gd name="T44" fmla="*/ 2147483647 w 184"/>
              <a:gd name="T45" fmla="*/ 2147483647 h 283"/>
              <a:gd name="T46" fmla="*/ 0 w 184"/>
              <a:gd name="T47" fmla="*/ 2147483647 h 283"/>
              <a:gd name="T48" fmla="*/ 0 w 184"/>
              <a:gd name="T49" fmla="*/ 2147483647 h 283"/>
              <a:gd name="T50" fmla="*/ 0 w 184"/>
              <a:gd name="T51" fmla="*/ 2147483647 h 28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84"/>
              <a:gd name="T79" fmla="*/ 0 h 283"/>
              <a:gd name="T80" fmla="*/ 184 w 184"/>
              <a:gd name="T81" fmla="*/ 283 h 28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84" h="283">
                <a:moveTo>
                  <a:pt x="0" y="89"/>
                </a:moveTo>
                <a:lnTo>
                  <a:pt x="37" y="38"/>
                </a:lnTo>
                <a:lnTo>
                  <a:pt x="46" y="0"/>
                </a:lnTo>
                <a:lnTo>
                  <a:pt x="83" y="8"/>
                </a:lnTo>
                <a:lnTo>
                  <a:pt x="106" y="35"/>
                </a:lnTo>
                <a:lnTo>
                  <a:pt x="96" y="69"/>
                </a:lnTo>
                <a:lnTo>
                  <a:pt x="138" y="81"/>
                </a:lnTo>
                <a:lnTo>
                  <a:pt x="144" y="107"/>
                </a:lnTo>
                <a:lnTo>
                  <a:pt x="184" y="133"/>
                </a:lnTo>
                <a:lnTo>
                  <a:pt x="157" y="182"/>
                </a:lnTo>
                <a:lnTo>
                  <a:pt x="168" y="190"/>
                </a:lnTo>
                <a:lnTo>
                  <a:pt x="178" y="198"/>
                </a:lnTo>
                <a:lnTo>
                  <a:pt x="163" y="233"/>
                </a:lnTo>
                <a:lnTo>
                  <a:pt x="126" y="280"/>
                </a:lnTo>
                <a:lnTo>
                  <a:pt x="102" y="278"/>
                </a:lnTo>
                <a:lnTo>
                  <a:pt x="85" y="261"/>
                </a:lnTo>
                <a:lnTo>
                  <a:pt x="56" y="283"/>
                </a:lnTo>
                <a:lnTo>
                  <a:pt x="13" y="233"/>
                </a:lnTo>
                <a:lnTo>
                  <a:pt x="42" y="222"/>
                </a:lnTo>
                <a:lnTo>
                  <a:pt x="24" y="209"/>
                </a:lnTo>
                <a:lnTo>
                  <a:pt x="40" y="181"/>
                </a:lnTo>
                <a:lnTo>
                  <a:pt x="19" y="129"/>
                </a:lnTo>
                <a:lnTo>
                  <a:pt x="42" y="126"/>
                </a:lnTo>
                <a:lnTo>
                  <a:pt x="0" y="89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14" name="Freeform 183"/>
          <p:cNvSpPr>
            <a:spLocks/>
          </p:cNvSpPr>
          <p:nvPr/>
        </p:nvSpPr>
        <p:spPr bwMode="auto">
          <a:xfrm>
            <a:off x="2255838" y="3906838"/>
            <a:ext cx="407987" cy="431800"/>
          </a:xfrm>
          <a:custGeom>
            <a:avLst/>
            <a:gdLst>
              <a:gd name="T0" fmla="*/ 2147483647 w 243"/>
              <a:gd name="T1" fmla="*/ 2147483647 h 257"/>
              <a:gd name="T2" fmla="*/ 2147483647 w 243"/>
              <a:gd name="T3" fmla="*/ 2147483647 h 257"/>
              <a:gd name="T4" fmla="*/ 2147483647 w 243"/>
              <a:gd name="T5" fmla="*/ 2147483647 h 257"/>
              <a:gd name="T6" fmla="*/ 2147483647 w 243"/>
              <a:gd name="T7" fmla="*/ 2147483647 h 257"/>
              <a:gd name="T8" fmla="*/ 2147483647 w 243"/>
              <a:gd name="T9" fmla="*/ 2147483647 h 257"/>
              <a:gd name="T10" fmla="*/ 2147483647 w 243"/>
              <a:gd name="T11" fmla="*/ 2147483647 h 257"/>
              <a:gd name="T12" fmla="*/ 2147483647 w 243"/>
              <a:gd name="T13" fmla="*/ 2147483647 h 257"/>
              <a:gd name="T14" fmla="*/ 2147483647 w 243"/>
              <a:gd name="T15" fmla="*/ 2147483647 h 257"/>
              <a:gd name="T16" fmla="*/ 2147483647 w 243"/>
              <a:gd name="T17" fmla="*/ 2147483647 h 257"/>
              <a:gd name="T18" fmla="*/ 2147483647 w 243"/>
              <a:gd name="T19" fmla="*/ 2147483647 h 257"/>
              <a:gd name="T20" fmla="*/ 2147483647 w 243"/>
              <a:gd name="T21" fmla="*/ 2147483647 h 257"/>
              <a:gd name="T22" fmla="*/ 2147483647 w 243"/>
              <a:gd name="T23" fmla="*/ 2147483647 h 257"/>
              <a:gd name="T24" fmla="*/ 2147483647 w 243"/>
              <a:gd name="T25" fmla="*/ 2147483647 h 257"/>
              <a:gd name="T26" fmla="*/ 2147483647 w 243"/>
              <a:gd name="T27" fmla="*/ 2147483647 h 257"/>
              <a:gd name="T28" fmla="*/ 2147483647 w 243"/>
              <a:gd name="T29" fmla="*/ 2147483647 h 257"/>
              <a:gd name="T30" fmla="*/ 2147483647 w 243"/>
              <a:gd name="T31" fmla="*/ 2147483647 h 257"/>
              <a:gd name="T32" fmla="*/ 0 w 243"/>
              <a:gd name="T33" fmla="*/ 2147483647 h 257"/>
              <a:gd name="T34" fmla="*/ 2147483647 w 243"/>
              <a:gd name="T35" fmla="*/ 2147483647 h 257"/>
              <a:gd name="T36" fmla="*/ 2147483647 w 243"/>
              <a:gd name="T37" fmla="*/ 2147483647 h 257"/>
              <a:gd name="T38" fmla="*/ 2147483647 w 243"/>
              <a:gd name="T39" fmla="*/ 2147483647 h 257"/>
              <a:gd name="T40" fmla="*/ 2147483647 w 243"/>
              <a:gd name="T41" fmla="*/ 2147483647 h 257"/>
              <a:gd name="T42" fmla="*/ 2147483647 w 243"/>
              <a:gd name="T43" fmla="*/ 2147483647 h 257"/>
              <a:gd name="T44" fmla="*/ 2147483647 w 243"/>
              <a:gd name="T45" fmla="*/ 0 h 257"/>
              <a:gd name="T46" fmla="*/ 2147483647 w 243"/>
              <a:gd name="T47" fmla="*/ 2147483647 h 257"/>
              <a:gd name="T48" fmla="*/ 2147483647 w 243"/>
              <a:gd name="T49" fmla="*/ 2147483647 h 257"/>
              <a:gd name="T50" fmla="*/ 2147483647 w 243"/>
              <a:gd name="T51" fmla="*/ 2147483647 h 257"/>
              <a:gd name="T52" fmla="*/ 2147483647 w 243"/>
              <a:gd name="T53" fmla="*/ 2147483647 h 257"/>
              <a:gd name="T54" fmla="*/ 2147483647 w 243"/>
              <a:gd name="T55" fmla="*/ 2147483647 h 257"/>
              <a:gd name="T56" fmla="*/ 2147483647 w 243"/>
              <a:gd name="T57" fmla="*/ 2147483647 h 257"/>
              <a:gd name="T58" fmla="*/ 2147483647 w 243"/>
              <a:gd name="T59" fmla="*/ 2147483647 h 25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43"/>
              <a:gd name="T91" fmla="*/ 0 h 257"/>
              <a:gd name="T92" fmla="*/ 243 w 243"/>
              <a:gd name="T93" fmla="*/ 257 h 257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43" h="257">
                <a:moveTo>
                  <a:pt x="229" y="80"/>
                </a:moveTo>
                <a:lnTo>
                  <a:pt x="222" y="97"/>
                </a:lnTo>
                <a:lnTo>
                  <a:pt x="238" y="104"/>
                </a:lnTo>
                <a:lnTo>
                  <a:pt x="221" y="126"/>
                </a:lnTo>
                <a:lnTo>
                  <a:pt x="232" y="139"/>
                </a:lnTo>
                <a:lnTo>
                  <a:pt x="224" y="150"/>
                </a:lnTo>
                <a:lnTo>
                  <a:pt x="243" y="177"/>
                </a:lnTo>
                <a:lnTo>
                  <a:pt x="241" y="236"/>
                </a:lnTo>
                <a:lnTo>
                  <a:pt x="163" y="230"/>
                </a:lnTo>
                <a:lnTo>
                  <a:pt x="160" y="244"/>
                </a:lnTo>
                <a:lnTo>
                  <a:pt x="115" y="240"/>
                </a:lnTo>
                <a:lnTo>
                  <a:pt x="102" y="257"/>
                </a:lnTo>
                <a:lnTo>
                  <a:pt x="88" y="244"/>
                </a:lnTo>
                <a:lnTo>
                  <a:pt x="53" y="246"/>
                </a:lnTo>
                <a:lnTo>
                  <a:pt x="46" y="212"/>
                </a:lnTo>
                <a:lnTo>
                  <a:pt x="1" y="185"/>
                </a:lnTo>
                <a:lnTo>
                  <a:pt x="0" y="148"/>
                </a:lnTo>
                <a:lnTo>
                  <a:pt x="17" y="142"/>
                </a:lnTo>
                <a:lnTo>
                  <a:pt x="37" y="70"/>
                </a:lnTo>
                <a:lnTo>
                  <a:pt x="70" y="68"/>
                </a:lnTo>
                <a:lnTo>
                  <a:pt x="91" y="41"/>
                </a:lnTo>
                <a:lnTo>
                  <a:pt x="85" y="25"/>
                </a:lnTo>
                <a:lnTo>
                  <a:pt x="142" y="0"/>
                </a:lnTo>
                <a:lnTo>
                  <a:pt x="184" y="20"/>
                </a:lnTo>
                <a:lnTo>
                  <a:pt x="169" y="43"/>
                </a:lnTo>
                <a:lnTo>
                  <a:pt x="190" y="51"/>
                </a:lnTo>
                <a:lnTo>
                  <a:pt x="208" y="43"/>
                </a:lnTo>
                <a:lnTo>
                  <a:pt x="229" y="80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15" name="Freeform 184"/>
          <p:cNvSpPr>
            <a:spLocks/>
          </p:cNvSpPr>
          <p:nvPr/>
        </p:nvSpPr>
        <p:spPr bwMode="auto">
          <a:xfrm>
            <a:off x="3255963" y="3554413"/>
            <a:ext cx="447675" cy="514350"/>
          </a:xfrm>
          <a:custGeom>
            <a:avLst/>
            <a:gdLst>
              <a:gd name="T0" fmla="*/ 2147483647 w 268"/>
              <a:gd name="T1" fmla="*/ 2147483647 h 306"/>
              <a:gd name="T2" fmla="*/ 2147483647 w 268"/>
              <a:gd name="T3" fmla="*/ 2147483647 h 306"/>
              <a:gd name="T4" fmla="*/ 2147483647 w 268"/>
              <a:gd name="T5" fmla="*/ 2147483647 h 306"/>
              <a:gd name="T6" fmla="*/ 2147483647 w 268"/>
              <a:gd name="T7" fmla="*/ 2147483647 h 306"/>
              <a:gd name="T8" fmla="*/ 2147483647 w 268"/>
              <a:gd name="T9" fmla="*/ 2147483647 h 306"/>
              <a:gd name="T10" fmla="*/ 2147483647 w 268"/>
              <a:gd name="T11" fmla="*/ 2147483647 h 306"/>
              <a:gd name="T12" fmla="*/ 2147483647 w 268"/>
              <a:gd name="T13" fmla="*/ 2147483647 h 306"/>
              <a:gd name="T14" fmla="*/ 2147483647 w 268"/>
              <a:gd name="T15" fmla="*/ 2147483647 h 306"/>
              <a:gd name="T16" fmla="*/ 2147483647 w 268"/>
              <a:gd name="T17" fmla="*/ 2147483647 h 306"/>
              <a:gd name="T18" fmla="*/ 2147483647 w 268"/>
              <a:gd name="T19" fmla="*/ 2147483647 h 306"/>
              <a:gd name="T20" fmla="*/ 0 w 268"/>
              <a:gd name="T21" fmla="*/ 2147483647 h 306"/>
              <a:gd name="T22" fmla="*/ 2147483647 w 268"/>
              <a:gd name="T23" fmla="*/ 2147483647 h 306"/>
              <a:gd name="T24" fmla="*/ 2147483647 w 268"/>
              <a:gd name="T25" fmla="*/ 2147483647 h 306"/>
              <a:gd name="T26" fmla="*/ 2147483647 w 268"/>
              <a:gd name="T27" fmla="*/ 2147483647 h 306"/>
              <a:gd name="T28" fmla="*/ 2147483647 w 268"/>
              <a:gd name="T29" fmla="*/ 0 h 306"/>
              <a:gd name="T30" fmla="*/ 2147483647 w 268"/>
              <a:gd name="T31" fmla="*/ 2147483647 h 306"/>
              <a:gd name="T32" fmla="*/ 2147483647 w 268"/>
              <a:gd name="T33" fmla="*/ 2147483647 h 306"/>
              <a:gd name="T34" fmla="*/ 2147483647 w 268"/>
              <a:gd name="T35" fmla="*/ 2147483647 h 306"/>
              <a:gd name="T36" fmla="*/ 2147483647 w 268"/>
              <a:gd name="T37" fmla="*/ 2147483647 h 306"/>
              <a:gd name="T38" fmla="*/ 2147483647 w 268"/>
              <a:gd name="T39" fmla="*/ 2147483647 h 306"/>
              <a:gd name="T40" fmla="*/ 2147483647 w 268"/>
              <a:gd name="T41" fmla="*/ 2147483647 h 306"/>
              <a:gd name="T42" fmla="*/ 2147483647 w 268"/>
              <a:gd name="T43" fmla="*/ 2147483647 h 306"/>
              <a:gd name="T44" fmla="*/ 2147483647 w 268"/>
              <a:gd name="T45" fmla="*/ 2147483647 h 306"/>
              <a:gd name="T46" fmla="*/ 2147483647 w 268"/>
              <a:gd name="T47" fmla="*/ 2147483647 h 306"/>
              <a:gd name="T48" fmla="*/ 2147483647 w 268"/>
              <a:gd name="T49" fmla="*/ 2147483647 h 30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68"/>
              <a:gd name="T76" fmla="*/ 0 h 306"/>
              <a:gd name="T77" fmla="*/ 268 w 268"/>
              <a:gd name="T78" fmla="*/ 306 h 30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68" h="306">
                <a:moveTo>
                  <a:pt x="259" y="107"/>
                </a:moveTo>
                <a:lnTo>
                  <a:pt x="264" y="130"/>
                </a:lnTo>
                <a:lnTo>
                  <a:pt x="248" y="146"/>
                </a:lnTo>
                <a:lnTo>
                  <a:pt x="268" y="197"/>
                </a:lnTo>
                <a:lnTo>
                  <a:pt x="259" y="235"/>
                </a:lnTo>
                <a:lnTo>
                  <a:pt x="222" y="286"/>
                </a:lnTo>
                <a:lnTo>
                  <a:pt x="163" y="291"/>
                </a:lnTo>
                <a:lnTo>
                  <a:pt x="123" y="306"/>
                </a:lnTo>
                <a:lnTo>
                  <a:pt x="30" y="242"/>
                </a:lnTo>
                <a:lnTo>
                  <a:pt x="8" y="192"/>
                </a:lnTo>
                <a:lnTo>
                  <a:pt x="0" y="171"/>
                </a:lnTo>
                <a:lnTo>
                  <a:pt x="44" y="67"/>
                </a:lnTo>
                <a:lnTo>
                  <a:pt x="33" y="24"/>
                </a:lnTo>
                <a:lnTo>
                  <a:pt x="84" y="15"/>
                </a:lnTo>
                <a:lnTo>
                  <a:pt x="84" y="0"/>
                </a:lnTo>
                <a:lnTo>
                  <a:pt x="113" y="2"/>
                </a:lnTo>
                <a:lnTo>
                  <a:pt x="128" y="8"/>
                </a:lnTo>
                <a:lnTo>
                  <a:pt x="169" y="56"/>
                </a:lnTo>
                <a:lnTo>
                  <a:pt x="158" y="67"/>
                </a:lnTo>
                <a:lnTo>
                  <a:pt x="166" y="87"/>
                </a:lnTo>
                <a:lnTo>
                  <a:pt x="222" y="112"/>
                </a:lnTo>
                <a:lnTo>
                  <a:pt x="241" y="112"/>
                </a:lnTo>
                <a:lnTo>
                  <a:pt x="259" y="107"/>
                </a:lnTo>
                <a:close/>
              </a:path>
            </a:pathLst>
          </a:custGeom>
          <a:solidFill>
            <a:srgbClr val="FFFF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16" name="Freeform 185"/>
          <p:cNvSpPr>
            <a:spLocks/>
          </p:cNvSpPr>
          <p:nvPr/>
        </p:nvSpPr>
        <p:spPr bwMode="auto">
          <a:xfrm>
            <a:off x="2871788" y="3397250"/>
            <a:ext cx="457200" cy="490538"/>
          </a:xfrm>
          <a:custGeom>
            <a:avLst/>
            <a:gdLst>
              <a:gd name="T0" fmla="*/ 2147483647 w 273"/>
              <a:gd name="T1" fmla="*/ 2147483647 h 292"/>
              <a:gd name="T2" fmla="*/ 2147483647 w 273"/>
              <a:gd name="T3" fmla="*/ 2147483647 h 292"/>
              <a:gd name="T4" fmla="*/ 2147483647 w 273"/>
              <a:gd name="T5" fmla="*/ 0 h 292"/>
              <a:gd name="T6" fmla="*/ 2147483647 w 273"/>
              <a:gd name="T7" fmla="*/ 2147483647 h 292"/>
              <a:gd name="T8" fmla="*/ 2147483647 w 273"/>
              <a:gd name="T9" fmla="*/ 2147483647 h 292"/>
              <a:gd name="T10" fmla="*/ 2147483647 w 273"/>
              <a:gd name="T11" fmla="*/ 2147483647 h 292"/>
              <a:gd name="T12" fmla="*/ 2147483647 w 273"/>
              <a:gd name="T13" fmla="*/ 2147483647 h 292"/>
              <a:gd name="T14" fmla="*/ 2147483647 w 273"/>
              <a:gd name="T15" fmla="*/ 2147483647 h 292"/>
              <a:gd name="T16" fmla="*/ 2147483647 w 273"/>
              <a:gd name="T17" fmla="*/ 2147483647 h 292"/>
              <a:gd name="T18" fmla="*/ 2147483647 w 273"/>
              <a:gd name="T19" fmla="*/ 2147483647 h 292"/>
              <a:gd name="T20" fmla="*/ 2147483647 w 273"/>
              <a:gd name="T21" fmla="*/ 2147483647 h 292"/>
              <a:gd name="T22" fmla="*/ 2147483647 w 273"/>
              <a:gd name="T23" fmla="*/ 2147483647 h 292"/>
              <a:gd name="T24" fmla="*/ 2147483647 w 273"/>
              <a:gd name="T25" fmla="*/ 2147483647 h 292"/>
              <a:gd name="T26" fmla="*/ 2147483647 w 273"/>
              <a:gd name="T27" fmla="*/ 2147483647 h 292"/>
              <a:gd name="T28" fmla="*/ 2147483647 w 273"/>
              <a:gd name="T29" fmla="*/ 2147483647 h 292"/>
              <a:gd name="T30" fmla="*/ 2147483647 w 273"/>
              <a:gd name="T31" fmla="*/ 2147483647 h 292"/>
              <a:gd name="T32" fmla="*/ 2147483647 w 273"/>
              <a:gd name="T33" fmla="*/ 2147483647 h 292"/>
              <a:gd name="T34" fmla="*/ 2147483647 w 273"/>
              <a:gd name="T35" fmla="*/ 2147483647 h 292"/>
              <a:gd name="T36" fmla="*/ 0 w 273"/>
              <a:gd name="T37" fmla="*/ 2147483647 h 292"/>
              <a:gd name="T38" fmla="*/ 2147483647 w 273"/>
              <a:gd name="T39" fmla="*/ 2147483647 h 292"/>
              <a:gd name="T40" fmla="*/ 2147483647 w 273"/>
              <a:gd name="T41" fmla="*/ 2147483647 h 292"/>
              <a:gd name="T42" fmla="*/ 2147483647 w 273"/>
              <a:gd name="T43" fmla="*/ 2147483647 h 292"/>
              <a:gd name="T44" fmla="*/ 2147483647 w 273"/>
              <a:gd name="T45" fmla="*/ 2147483647 h 292"/>
              <a:gd name="T46" fmla="*/ 2147483647 w 273"/>
              <a:gd name="T47" fmla="*/ 2147483647 h 292"/>
              <a:gd name="T48" fmla="*/ 2147483647 w 273"/>
              <a:gd name="T49" fmla="*/ 2147483647 h 292"/>
              <a:gd name="T50" fmla="*/ 2147483647 w 273"/>
              <a:gd name="T51" fmla="*/ 2147483647 h 292"/>
              <a:gd name="T52" fmla="*/ 2147483647 w 273"/>
              <a:gd name="T53" fmla="*/ 2147483647 h 2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73"/>
              <a:gd name="T82" fmla="*/ 0 h 292"/>
              <a:gd name="T83" fmla="*/ 273 w 273"/>
              <a:gd name="T84" fmla="*/ 292 h 29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73" h="292">
                <a:moveTo>
                  <a:pt x="33" y="38"/>
                </a:moveTo>
                <a:lnTo>
                  <a:pt x="33" y="9"/>
                </a:lnTo>
                <a:lnTo>
                  <a:pt x="102" y="0"/>
                </a:lnTo>
                <a:lnTo>
                  <a:pt x="126" y="11"/>
                </a:lnTo>
                <a:lnTo>
                  <a:pt x="150" y="67"/>
                </a:lnTo>
                <a:lnTo>
                  <a:pt x="163" y="57"/>
                </a:lnTo>
                <a:lnTo>
                  <a:pt x="197" y="121"/>
                </a:lnTo>
                <a:lnTo>
                  <a:pt x="262" y="118"/>
                </a:lnTo>
                <a:lnTo>
                  <a:pt x="273" y="161"/>
                </a:lnTo>
                <a:lnTo>
                  <a:pt x="229" y="265"/>
                </a:lnTo>
                <a:lnTo>
                  <a:pt x="237" y="286"/>
                </a:lnTo>
                <a:lnTo>
                  <a:pt x="214" y="292"/>
                </a:lnTo>
                <a:lnTo>
                  <a:pt x="208" y="273"/>
                </a:lnTo>
                <a:lnTo>
                  <a:pt x="166" y="270"/>
                </a:lnTo>
                <a:lnTo>
                  <a:pt x="125" y="236"/>
                </a:lnTo>
                <a:lnTo>
                  <a:pt x="86" y="251"/>
                </a:lnTo>
                <a:lnTo>
                  <a:pt x="45" y="224"/>
                </a:lnTo>
                <a:lnTo>
                  <a:pt x="24" y="225"/>
                </a:lnTo>
                <a:lnTo>
                  <a:pt x="0" y="174"/>
                </a:lnTo>
                <a:lnTo>
                  <a:pt x="32" y="166"/>
                </a:lnTo>
                <a:lnTo>
                  <a:pt x="30" y="134"/>
                </a:lnTo>
                <a:lnTo>
                  <a:pt x="53" y="113"/>
                </a:lnTo>
                <a:lnTo>
                  <a:pt x="30" y="69"/>
                </a:lnTo>
                <a:lnTo>
                  <a:pt x="14" y="62"/>
                </a:lnTo>
                <a:lnTo>
                  <a:pt x="33" y="38"/>
                </a:lnTo>
                <a:close/>
              </a:path>
            </a:pathLst>
          </a:custGeom>
          <a:solidFill>
            <a:srgbClr val="FFFF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17" name="Freeform 186"/>
          <p:cNvSpPr>
            <a:spLocks/>
          </p:cNvSpPr>
          <p:nvPr/>
        </p:nvSpPr>
        <p:spPr bwMode="auto">
          <a:xfrm>
            <a:off x="1993900" y="3711575"/>
            <a:ext cx="414338" cy="444500"/>
          </a:xfrm>
          <a:custGeom>
            <a:avLst/>
            <a:gdLst>
              <a:gd name="T0" fmla="*/ 2147483647 w 248"/>
              <a:gd name="T1" fmla="*/ 2147483647 h 265"/>
              <a:gd name="T2" fmla="*/ 2147483647 w 248"/>
              <a:gd name="T3" fmla="*/ 2147483647 h 265"/>
              <a:gd name="T4" fmla="*/ 2147483647 w 248"/>
              <a:gd name="T5" fmla="*/ 0 h 265"/>
              <a:gd name="T6" fmla="*/ 2147483647 w 248"/>
              <a:gd name="T7" fmla="*/ 2147483647 h 265"/>
              <a:gd name="T8" fmla="*/ 2147483647 w 248"/>
              <a:gd name="T9" fmla="*/ 2147483647 h 265"/>
              <a:gd name="T10" fmla="*/ 2147483647 w 248"/>
              <a:gd name="T11" fmla="*/ 2147483647 h 265"/>
              <a:gd name="T12" fmla="*/ 2147483647 w 248"/>
              <a:gd name="T13" fmla="*/ 2147483647 h 265"/>
              <a:gd name="T14" fmla="*/ 2147483647 w 248"/>
              <a:gd name="T15" fmla="*/ 2147483647 h 265"/>
              <a:gd name="T16" fmla="*/ 2147483647 w 248"/>
              <a:gd name="T17" fmla="*/ 2147483647 h 265"/>
              <a:gd name="T18" fmla="*/ 2147483647 w 248"/>
              <a:gd name="T19" fmla="*/ 2147483647 h 265"/>
              <a:gd name="T20" fmla="*/ 2147483647 w 248"/>
              <a:gd name="T21" fmla="*/ 2147483647 h 265"/>
              <a:gd name="T22" fmla="*/ 2147483647 w 248"/>
              <a:gd name="T23" fmla="*/ 2147483647 h 265"/>
              <a:gd name="T24" fmla="*/ 2147483647 w 248"/>
              <a:gd name="T25" fmla="*/ 2147483647 h 265"/>
              <a:gd name="T26" fmla="*/ 2147483647 w 248"/>
              <a:gd name="T27" fmla="*/ 2147483647 h 265"/>
              <a:gd name="T28" fmla="*/ 2147483647 w 248"/>
              <a:gd name="T29" fmla="*/ 2147483647 h 265"/>
              <a:gd name="T30" fmla="*/ 2147483647 w 248"/>
              <a:gd name="T31" fmla="*/ 2147483647 h 265"/>
              <a:gd name="T32" fmla="*/ 2147483647 w 248"/>
              <a:gd name="T33" fmla="*/ 2147483647 h 265"/>
              <a:gd name="T34" fmla="*/ 0 w 248"/>
              <a:gd name="T35" fmla="*/ 2147483647 h 265"/>
              <a:gd name="T36" fmla="*/ 2147483647 w 248"/>
              <a:gd name="T37" fmla="*/ 2147483647 h 265"/>
              <a:gd name="T38" fmla="*/ 2147483647 w 248"/>
              <a:gd name="T39" fmla="*/ 2147483647 h 265"/>
              <a:gd name="T40" fmla="*/ 2147483647 w 248"/>
              <a:gd name="T41" fmla="*/ 2147483647 h 26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48"/>
              <a:gd name="T64" fmla="*/ 0 h 265"/>
              <a:gd name="T65" fmla="*/ 248 w 248"/>
              <a:gd name="T66" fmla="*/ 265 h 26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48" h="265">
                <a:moveTo>
                  <a:pt x="42" y="22"/>
                </a:moveTo>
                <a:lnTo>
                  <a:pt x="59" y="29"/>
                </a:lnTo>
                <a:lnTo>
                  <a:pt x="109" y="0"/>
                </a:lnTo>
                <a:lnTo>
                  <a:pt x="157" y="6"/>
                </a:lnTo>
                <a:lnTo>
                  <a:pt x="155" y="21"/>
                </a:lnTo>
                <a:lnTo>
                  <a:pt x="192" y="29"/>
                </a:lnTo>
                <a:lnTo>
                  <a:pt x="205" y="115"/>
                </a:lnTo>
                <a:lnTo>
                  <a:pt x="224" y="115"/>
                </a:lnTo>
                <a:lnTo>
                  <a:pt x="242" y="142"/>
                </a:lnTo>
                <a:lnTo>
                  <a:pt x="248" y="158"/>
                </a:lnTo>
                <a:lnTo>
                  <a:pt x="227" y="185"/>
                </a:lnTo>
                <a:lnTo>
                  <a:pt x="194" y="187"/>
                </a:lnTo>
                <a:lnTo>
                  <a:pt x="174" y="259"/>
                </a:lnTo>
                <a:lnTo>
                  <a:pt x="157" y="265"/>
                </a:lnTo>
                <a:lnTo>
                  <a:pt x="114" y="198"/>
                </a:lnTo>
                <a:lnTo>
                  <a:pt x="50" y="208"/>
                </a:lnTo>
                <a:lnTo>
                  <a:pt x="48" y="182"/>
                </a:lnTo>
                <a:lnTo>
                  <a:pt x="0" y="142"/>
                </a:lnTo>
                <a:lnTo>
                  <a:pt x="42" y="22"/>
                </a:lnTo>
                <a:close/>
              </a:path>
            </a:pathLst>
          </a:custGeom>
          <a:solidFill>
            <a:srgbClr val="FFFF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18" name="Freeform 187"/>
          <p:cNvSpPr>
            <a:spLocks/>
          </p:cNvSpPr>
          <p:nvPr/>
        </p:nvSpPr>
        <p:spPr bwMode="auto">
          <a:xfrm>
            <a:off x="3659188" y="3536950"/>
            <a:ext cx="446087" cy="361950"/>
          </a:xfrm>
          <a:custGeom>
            <a:avLst/>
            <a:gdLst>
              <a:gd name="T0" fmla="*/ 2147483647 w 267"/>
              <a:gd name="T1" fmla="*/ 2147483647 h 216"/>
              <a:gd name="T2" fmla="*/ 2147483647 w 267"/>
              <a:gd name="T3" fmla="*/ 2147483647 h 216"/>
              <a:gd name="T4" fmla="*/ 2147483647 w 267"/>
              <a:gd name="T5" fmla="*/ 2147483647 h 216"/>
              <a:gd name="T6" fmla="*/ 2147483647 w 267"/>
              <a:gd name="T7" fmla="*/ 2147483647 h 216"/>
              <a:gd name="T8" fmla="*/ 2147483647 w 267"/>
              <a:gd name="T9" fmla="*/ 2147483647 h 216"/>
              <a:gd name="T10" fmla="*/ 2147483647 w 267"/>
              <a:gd name="T11" fmla="*/ 2147483647 h 216"/>
              <a:gd name="T12" fmla="*/ 2147483647 w 267"/>
              <a:gd name="T13" fmla="*/ 2147483647 h 216"/>
              <a:gd name="T14" fmla="*/ 2147483647 w 267"/>
              <a:gd name="T15" fmla="*/ 2147483647 h 216"/>
              <a:gd name="T16" fmla="*/ 2147483647 w 267"/>
              <a:gd name="T17" fmla="*/ 0 h 216"/>
              <a:gd name="T18" fmla="*/ 2147483647 w 267"/>
              <a:gd name="T19" fmla="*/ 2147483647 h 216"/>
              <a:gd name="T20" fmla="*/ 2147483647 w 267"/>
              <a:gd name="T21" fmla="*/ 2147483647 h 216"/>
              <a:gd name="T22" fmla="*/ 2147483647 w 267"/>
              <a:gd name="T23" fmla="*/ 2147483647 h 216"/>
              <a:gd name="T24" fmla="*/ 2147483647 w 267"/>
              <a:gd name="T25" fmla="*/ 2147483647 h 216"/>
              <a:gd name="T26" fmla="*/ 0 w 267"/>
              <a:gd name="T27" fmla="*/ 2147483647 h 216"/>
              <a:gd name="T28" fmla="*/ 2147483647 w 267"/>
              <a:gd name="T29" fmla="*/ 2147483647 h 216"/>
              <a:gd name="T30" fmla="*/ 2147483647 w 267"/>
              <a:gd name="T31" fmla="*/ 2147483647 h 216"/>
              <a:gd name="T32" fmla="*/ 2147483647 w 267"/>
              <a:gd name="T33" fmla="*/ 2147483647 h 216"/>
              <a:gd name="T34" fmla="*/ 2147483647 w 267"/>
              <a:gd name="T35" fmla="*/ 2147483647 h 216"/>
              <a:gd name="T36" fmla="*/ 2147483647 w 267"/>
              <a:gd name="T37" fmla="*/ 2147483647 h 216"/>
              <a:gd name="T38" fmla="*/ 2147483647 w 267"/>
              <a:gd name="T39" fmla="*/ 2147483647 h 216"/>
              <a:gd name="T40" fmla="*/ 2147483647 w 267"/>
              <a:gd name="T41" fmla="*/ 2147483647 h 216"/>
              <a:gd name="T42" fmla="*/ 2147483647 w 267"/>
              <a:gd name="T43" fmla="*/ 2147483647 h 216"/>
              <a:gd name="T44" fmla="*/ 2147483647 w 267"/>
              <a:gd name="T45" fmla="*/ 2147483647 h 216"/>
              <a:gd name="T46" fmla="*/ 2147483647 w 267"/>
              <a:gd name="T47" fmla="*/ 2147483647 h 216"/>
              <a:gd name="T48" fmla="*/ 2147483647 w 267"/>
              <a:gd name="T49" fmla="*/ 2147483647 h 21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67"/>
              <a:gd name="T76" fmla="*/ 0 h 216"/>
              <a:gd name="T77" fmla="*/ 267 w 267"/>
              <a:gd name="T78" fmla="*/ 216 h 21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67" h="216">
                <a:moveTo>
                  <a:pt x="243" y="123"/>
                </a:moveTo>
                <a:lnTo>
                  <a:pt x="267" y="126"/>
                </a:lnTo>
                <a:lnTo>
                  <a:pt x="253" y="70"/>
                </a:lnTo>
                <a:lnTo>
                  <a:pt x="267" y="51"/>
                </a:lnTo>
                <a:lnTo>
                  <a:pt x="223" y="21"/>
                </a:lnTo>
                <a:lnTo>
                  <a:pt x="203" y="34"/>
                </a:lnTo>
                <a:lnTo>
                  <a:pt x="181" y="16"/>
                </a:lnTo>
                <a:lnTo>
                  <a:pt x="149" y="24"/>
                </a:lnTo>
                <a:lnTo>
                  <a:pt x="135" y="0"/>
                </a:lnTo>
                <a:lnTo>
                  <a:pt x="91" y="30"/>
                </a:lnTo>
                <a:lnTo>
                  <a:pt x="56" y="67"/>
                </a:lnTo>
                <a:lnTo>
                  <a:pt x="56" y="98"/>
                </a:lnTo>
                <a:lnTo>
                  <a:pt x="7" y="102"/>
                </a:lnTo>
                <a:lnTo>
                  <a:pt x="0" y="123"/>
                </a:lnTo>
                <a:lnTo>
                  <a:pt x="18" y="118"/>
                </a:lnTo>
                <a:lnTo>
                  <a:pt x="23" y="141"/>
                </a:lnTo>
                <a:lnTo>
                  <a:pt x="7" y="157"/>
                </a:lnTo>
                <a:lnTo>
                  <a:pt x="27" y="208"/>
                </a:lnTo>
                <a:lnTo>
                  <a:pt x="64" y="216"/>
                </a:lnTo>
                <a:lnTo>
                  <a:pt x="163" y="166"/>
                </a:lnTo>
                <a:lnTo>
                  <a:pt x="184" y="137"/>
                </a:lnTo>
                <a:lnTo>
                  <a:pt x="219" y="141"/>
                </a:lnTo>
                <a:lnTo>
                  <a:pt x="243" y="123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19" name="Freeform 188"/>
          <p:cNvSpPr>
            <a:spLocks/>
          </p:cNvSpPr>
          <p:nvPr/>
        </p:nvSpPr>
        <p:spPr bwMode="auto">
          <a:xfrm>
            <a:off x="2459038" y="3429000"/>
            <a:ext cx="501650" cy="384175"/>
          </a:xfrm>
          <a:custGeom>
            <a:avLst/>
            <a:gdLst>
              <a:gd name="T0" fmla="*/ 2147483647 w 300"/>
              <a:gd name="T1" fmla="*/ 2147483647 h 229"/>
              <a:gd name="T2" fmla="*/ 2147483647 w 300"/>
              <a:gd name="T3" fmla="*/ 0 h 229"/>
              <a:gd name="T4" fmla="*/ 2147483647 w 300"/>
              <a:gd name="T5" fmla="*/ 2147483647 h 229"/>
              <a:gd name="T6" fmla="*/ 2147483647 w 300"/>
              <a:gd name="T7" fmla="*/ 2147483647 h 229"/>
              <a:gd name="T8" fmla="*/ 2147483647 w 300"/>
              <a:gd name="T9" fmla="*/ 2147483647 h 229"/>
              <a:gd name="T10" fmla="*/ 2147483647 w 300"/>
              <a:gd name="T11" fmla="*/ 2147483647 h 229"/>
              <a:gd name="T12" fmla="*/ 2147483647 w 300"/>
              <a:gd name="T13" fmla="*/ 2147483647 h 229"/>
              <a:gd name="T14" fmla="*/ 2147483647 w 300"/>
              <a:gd name="T15" fmla="*/ 2147483647 h 229"/>
              <a:gd name="T16" fmla="*/ 2147483647 w 300"/>
              <a:gd name="T17" fmla="*/ 2147483647 h 229"/>
              <a:gd name="T18" fmla="*/ 2147483647 w 300"/>
              <a:gd name="T19" fmla="*/ 2147483647 h 229"/>
              <a:gd name="T20" fmla="*/ 2147483647 w 300"/>
              <a:gd name="T21" fmla="*/ 2147483647 h 229"/>
              <a:gd name="T22" fmla="*/ 2147483647 w 300"/>
              <a:gd name="T23" fmla="*/ 2147483647 h 229"/>
              <a:gd name="T24" fmla="*/ 2147483647 w 300"/>
              <a:gd name="T25" fmla="*/ 2147483647 h 229"/>
              <a:gd name="T26" fmla="*/ 2147483647 w 300"/>
              <a:gd name="T27" fmla="*/ 2147483647 h 229"/>
              <a:gd name="T28" fmla="*/ 2147483647 w 300"/>
              <a:gd name="T29" fmla="*/ 2147483647 h 229"/>
              <a:gd name="T30" fmla="*/ 2147483647 w 300"/>
              <a:gd name="T31" fmla="*/ 2147483647 h 229"/>
              <a:gd name="T32" fmla="*/ 2147483647 w 300"/>
              <a:gd name="T33" fmla="*/ 2147483647 h 229"/>
              <a:gd name="T34" fmla="*/ 2147483647 w 300"/>
              <a:gd name="T35" fmla="*/ 2147483647 h 229"/>
              <a:gd name="T36" fmla="*/ 2147483647 w 300"/>
              <a:gd name="T37" fmla="*/ 2147483647 h 229"/>
              <a:gd name="T38" fmla="*/ 2147483647 w 300"/>
              <a:gd name="T39" fmla="*/ 2147483647 h 229"/>
              <a:gd name="T40" fmla="*/ 2147483647 w 300"/>
              <a:gd name="T41" fmla="*/ 2147483647 h 229"/>
              <a:gd name="T42" fmla="*/ 2147483647 w 300"/>
              <a:gd name="T43" fmla="*/ 2147483647 h 229"/>
              <a:gd name="T44" fmla="*/ 0 w 300"/>
              <a:gd name="T45" fmla="*/ 2147483647 h 229"/>
              <a:gd name="T46" fmla="*/ 2147483647 w 300"/>
              <a:gd name="T47" fmla="*/ 2147483647 h 229"/>
              <a:gd name="T48" fmla="*/ 2147483647 w 300"/>
              <a:gd name="T49" fmla="*/ 2147483647 h 229"/>
              <a:gd name="T50" fmla="*/ 2147483647 w 300"/>
              <a:gd name="T51" fmla="*/ 2147483647 h 229"/>
              <a:gd name="T52" fmla="*/ 2147483647 w 300"/>
              <a:gd name="T53" fmla="*/ 2147483647 h 22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00"/>
              <a:gd name="T82" fmla="*/ 0 h 229"/>
              <a:gd name="T83" fmla="*/ 300 w 300"/>
              <a:gd name="T84" fmla="*/ 229 h 22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00" h="229">
                <a:moveTo>
                  <a:pt x="90" y="8"/>
                </a:moveTo>
                <a:lnTo>
                  <a:pt x="162" y="0"/>
                </a:lnTo>
                <a:lnTo>
                  <a:pt x="186" y="32"/>
                </a:lnTo>
                <a:lnTo>
                  <a:pt x="175" y="54"/>
                </a:lnTo>
                <a:lnTo>
                  <a:pt x="261" y="43"/>
                </a:lnTo>
                <a:lnTo>
                  <a:pt x="277" y="50"/>
                </a:lnTo>
                <a:lnTo>
                  <a:pt x="300" y="94"/>
                </a:lnTo>
                <a:lnTo>
                  <a:pt x="277" y="115"/>
                </a:lnTo>
                <a:lnTo>
                  <a:pt x="279" y="147"/>
                </a:lnTo>
                <a:lnTo>
                  <a:pt x="247" y="155"/>
                </a:lnTo>
                <a:lnTo>
                  <a:pt x="271" y="206"/>
                </a:lnTo>
                <a:lnTo>
                  <a:pt x="250" y="217"/>
                </a:lnTo>
                <a:lnTo>
                  <a:pt x="218" y="229"/>
                </a:lnTo>
                <a:lnTo>
                  <a:pt x="192" y="206"/>
                </a:lnTo>
                <a:lnTo>
                  <a:pt x="136" y="190"/>
                </a:lnTo>
                <a:lnTo>
                  <a:pt x="128" y="177"/>
                </a:lnTo>
                <a:lnTo>
                  <a:pt x="40" y="181"/>
                </a:lnTo>
                <a:lnTo>
                  <a:pt x="37" y="162"/>
                </a:lnTo>
                <a:lnTo>
                  <a:pt x="10" y="155"/>
                </a:lnTo>
                <a:lnTo>
                  <a:pt x="4" y="134"/>
                </a:lnTo>
                <a:lnTo>
                  <a:pt x="13" y="122"/>
                </a:lnTo>
                <a:lnTo>
                  <a:pt x="2" y="90"/>
                </a:lnTo>
                <a:lnTo>
                  <a:pt x="0" y="78"/>
                </a:lnTo>
                <a:lnTo>
                  <a:pt x="69" y="59"/>
                </a:lnTo>
                <a:lnTo>
                  <a:pt x="90" y="8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20" name="Freeform 189"/>
          <p:cNvSpPr>
            <a:spLocks/>
          </p:cNvSpPr>
          <p:nvPr/>
        </p:nvSpPr>
        <p:spPr bwMode="auto">
          <a:xfrm>
            <a:off x="2232025" y="3143250"/>
            <a:ext cx="377825" cy="452438"/>
          </a:xfrm>
          <a:custGeom>
            <a:avLst/>
            <a:gdLst>
              <a:gd name="T0" fmla="*/ 2147483647 w 226"/>
              <a:gd name="T1" fmla="*/ 2147483647 h 270"/>
              <a:gd name="T2" fmla="*/ 2147483647 w 226"/>
              <a:gd name="T3" fmla="*/ 2147483647 h 270"/>
              <a:gd name="T4" fmla="*/ 2147483647 w 226"/>
              <a:gd name="T5" fmla="*/ 2147483647 h 270"/>
              <a:gd name="T6" fmla="*/ 2147483647 w 226"/>
              <a:gd name="T7" fmla="*/ 2147483647 h 270"/>
              <a:gd name="T8" fmla="*/ 2147483647 w 226"/>
              <a:gd name="T9" fmla="*/ 0 h 270"/>
              <a:gd name="T10" fmla="*/ 2147483647 w 226"/>
              <a:gd name="T11" fmla="*/ 2147483647 h 270"/>
              <a:gd name="T12" fmla="*/ 2147483647 w 226"/>
              <a:gd name="T13" fmla="*/ 2147483647 h 270"/>
              <a:gd name="T14" fmla="*/ 2147483647 w 226"/>
              <a:gd name="T15" fmla="*/ 2147483647 h 270"/>
              <a:gd name="T16" fmla="*/ 2147483647 w 226"/>
              <a:gd name="T17" fmla="*/ 2147483647 h 270"/>
              <a:gd name="T18" fmla="*/ 2147483647 w 226"/>
              <a:gd name="T19" fmla="*/ 2147483647 h 270"/>
              <a:gd name="T20" fmla="*/ 2147483647 w 226"/>
              <a:gd name="T21" fmla="*/ 2147483647 h 270"/>
              <a:gd name="T22" fmla="*/ 2147483647 w 226"/>
              <a:gd name="T23" fmla="*/ 2147483647 h 270"/>
              <a:gd name="T24" fmla="*/ 2147483647 w 226"/>
              <a:gd name="T25" fmla="*/ 2147483647 h 270"/>
              <a:gd name="T26" fmla="*/ 2147483647 w 226"/>
              <a:gd name="T27" fmla="*/ 2147483647 h 270"/>
              <a:gd name="T28" fmla="*/ 2147483647 w 226"/>
              <a:gd name="T29" fmla="*/ 2147483647 h 270"/>
              <a:gd name="T30" fmla="*/ 2147483647 w 226"/>
              <a:gd name="T31" fmla="*/ 2147483647 h 270"/>
              <a:gd name="T32" fmla="*/ 2147483647 w 226"/>
              <a:gd name="T33" fmla="*/ 2147483647 h 270"/>
              <a:gd name="T34" fmla="*/ 0 w 226"/>
              <a:gd name="T35" fmla="*/ 2147483647 h 270"/>
              <a:gd name="T36" fmla="*/ 2147483647 w 226"/>
              <a:gd name="T37" fmla="*/ 2147483647 h 270"/>
              <a:gd name="T38" fmla="*/ 2147483647 w 226"/>
              <a:gd name="T39" fmla="*/ 2147483647 h 270"/>
              <a:gd name="T40" fmla="*/ 2147483647 w 226"/>
              <a:gd name="T41" fmla="*/ 2147483647 h 270"/>
              <a:gd name="T42" fmla="*/ 2147483647 w 226"/>
              <a:gd name="T43" fmla="*/ 2147483647 h 270"/>
              <a:gd name="T44" fmla="*/ 2147483647 w 226"/>
              <a:gd name="T45" fmla="*/ 2147483647 h 27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26"/>
              <a:gd name="T70" fmla="*/ 0 h 270"/>
              <a:gd name="T71" fmla="*/ 226 w 226"/>
              <a:gd name="T72" fmla="*/ 270 h 27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26" h="270">
                <a:moveTo>
                  <a:pt x="5" y="73"/>
                </a:moveTo>
                <a:lnTo>
                  <a:pt x="69" y="46"/>
                </a:lnTo>
                <a:lnTo>
                  <a:pt x="111" y="48"/>
                </a:lnTo>
                <a:lnTo>
                  <a:pt x="111" y="32"/>
                </a:lnTo>
                <a:lnTo>
                  <a:pt x="136" y="0"/>
                </a:lnTo>
                <a:lnTo>
                  <a:pt x="149" y="21"/>
                </a:lnTo>
                <a:lnTo>
                  <a:pt x="154" y="72"/>
                </a:lnTo>
                <a:lnTo>
                  <a:pt x="197" y="137"/>
                </a:lnTo>
                <a:lnTo>
                  <a:pt x="213" y="139"/>
                </a:lnTo>
                <a:lnTo>
                  <a:pt x="226" y="179"/>
                </a:lnTo>
                <a:lnTo>
                  <a:pt x="205" y="230"/>
                </a:lnTo>
                <a:lnTo>
                  <a:pt x="136" y="249"/>
                </a:lnTo>
                <a:lnTo>
                  <a:pt x="138" y="261"/>
                </a:lnTo>
                <a:lnTo>
                  <a:pt x="88" y="270"/>
                </a:lnTo>
                <a:lnTo>
                  <a:pt x="50" y="230"/>
                </a:lnTo>
                <a:lnTo>
                  <a:pt x="20" y="227"/>
                </a:lnTo>
                <a:lnTo>
                  <a:pt x="8" y="201"/>
                </a:lnTo>
                <a:lnTo>
                  <a:pt x="0" y="168"/>
                </a:lnTo>
                <a:lnTo>
                  <a:pt x="32" y="152"/>
                </a:lnTo>
                <a:lnTo>
                  <a:pt x="36" y="113"/>
                </a:lnTo>
                <a:lnTo>
                  <a:pt x="5" y="73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21" name="Freeform 190"/>
          <p:cNvSpPr>
            <a:spLocks/>
          </p:cNvSpPr>
          <p:nvPr/>
        </p:nvSpPr>
        <p:spPr bwMode="auto">
          <a:xfrm>
            <a:off x="2908300" y="2624138"/>
            <a:ext cx="371475" cy="563562"/>
          </a:xfrm>
          <a:custGeom>
            <a:avLst/>
            <a:gdLst>
              <a:gd name="T0" fmla="*/ 2147483647 w 222"/>
              <a:gd name="T1" fmla="*/ 2147483647 h 336"/>
              <a:gd name="T2" fmla="*/ 2147483647 w 222"/>
              <a:gd name="T3" fmla="*/ 2147483647 h 336"/>
              <a:gd name="T4" fmla="*/ 2147483647 w 222"/>
              <a:gd name="T5" fmla="*/ 2147483647 h 336"/>
              <a:gd name="T6" fmla="*/ 2147483647 w 222"/>
              <a:gd name="T7" fmla="*/ 2147483647 h 336"/>
              <a:gd name="T8" fmla="*/ 2147483647 w 222"/>
              <a:gd name="T9" fmla="*/ 2147483647 h 336"/>
              <a:gd name="T10" fmla="*/ 2147483647 w 222"/>
              <a:gd name="T11" fmla="*/ 2147483647 h 336"/>
              <a:gd name="T12" fmla="*/ 2147483647 w 222"/>
              <a:gd name="T13" fmla="*/ 2147483647 h 336"/>
              <a:gd name="T14" fmla="*/ 2147483647 w 222"/>
              <a:gd name="T15" fmla="*/ 2147483647 h 336"/>
              <a:gd name="T16" fmla="*/ 2147483647 w 222"/>
              <a:gd name="T17" fmla="*/ 2147483647 h 336"/>
              <a:gd name="T18" fmla="*/ 2147483647 w 222"/>
              <a:gd name="T19" fmla="*/ 2147483647 h 336"/>
              <a:gd name="T20" fmla="*/ 2147483647 w 222"/>
              <a:gd name="T21" fmla="*/ 2147483647 h 336"/>
              <a:gd name="T22" fmla="*/ 2147483647 w 222"/>
              <a:gd name="T23" fmla="*/ 2147483647 h 336"/>
              <a:gd name="T24" fmla="*/ 2147483647 w 222"/>
              <a:gd name="T25" fmla="*/ 2147483647 h 336"/>
              <a:gd name="T26" fmla="*/ 2147483647 w 222"/>
              <a:gd name="T27" fmla="*/ 2147483647 h 336"/>
              <a:gd name="T28" fmla="*/ 2147483647 w 222"/>
              <a:gd name="T29" fmla="*/ 2147483647 h 336"/>
              <a:gd name="T30" fmla="*/ 0 w 222"/>
              <a:gd name="T31" fmla="*/ 2147483647 h 336"/>
              <a:gd name="T32" fmla="*/ 2147483647 w 222"/>
              <a:gd name="T33" fmla="*/ 2147483647 h 336"/>
              <a:gd name="T34" fmla="*/ 2147483647 w 222"/>
              <a:gd name="T35" fmla="*/ 2147483647 h 336"/>
              <a:gd name="T36" fmla="*/ 2147483647 w 222"/>
              <a:gd name="T37" fmla="*/ 2147483647 h 336"/>
              <a:gd name="T38" fmla="*/ 2147483647 w 222"/>
              <a:gd name="T39" fmla="*/ 2147483647 h 336"/>
              <a:gd name="T40" fmla="*/ 2147483647 w 222"/>
              <a:gd name="T41" fmla="*/ 0 h 336"/>
              <a:gd name="T42" fmla="*/ 2147483647 w 222"/>
              <a:gd name="T43" fmla="*/ 2147483647 h 336"/>
              <a:gd name="T44" fmla="*/ 2147483647 w 222"/>
              <a:gd name="T45" fmla="*/ 2147483647 h 336"/>
              <a:gd name="T46" fmla="*/ 2147483647 w 222"/>
              <a:gd name="T47" fmla="*/ 2147483647 h 3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22"/>
              <a:gd name="T73" fmla="*/ 0 h 336"/>
              <a:gd name="T74" fmla="*/ 222 w 222"/>
              <a:gd name="T75" fmla="*/ 336 h 3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22" h="336">
                <a:moveTo>
                  <a:pt x="204" y="21"/>
                </a:moveTo>
                <a:lnTo>
                  <a:pt x="220" y="26"/>
                </a:lnTo>
                <a:lnTo>
                  <a:pt x="222" y="85"/>
                </a:lnTo>
                <a:lnTo>
                  <a:pt x="192" y="123"/>
                </a:lnTo>
                <a:lnTo>
                  <a:pt x="190" y="179"/>
                </a:lnTo>
                <a:lnTo>
                  <a:pt x="190" y="192"/>
                </a:lnTo>
                <a:lnTo>
                  <a:pt x="169" y="181"/>
                </a:lnTo>
                <a:lnTo>
                  <a:pt x="116" y="207"/>
                </a:lnTo>
                <a:lnTo>
                  <a:pt x="137" y="248"/>
                </a:lnTo>
                <a:lnTo>
                  <a:pt x="116" y="251"/>
                </a:lnTo>
                <a:lnTo>
                  <a:pt x="110" y="280"/>
                </a:lnTo>
                <a:lnTo>
                  <a:pt x="128" y="283"/>
                </a:lnTo>
                <a:lnTo>
                  <a:pt x="91" y="336"/>
                </a:lnTo>
                <a:lnTo>
                  <a:pt x="41" y="293"/>
                </a:lnTo>
                <a:lnTo>
                  <a:pt x="28" y="262"/>
                </a:lnTo>
                <a:lnTo>
                  <a:pt x="0" y="203"/>
                </a:lnTo>
                <a:lnTo>
                  <a:pt x="20" y="192"/>
                </a:lnTo>
                <a:lnTo>
                  <a:pt x="24" y="99"/>
                </a:lnTo>
                <a:lnTo>
                  <a:pt x="16" y="66"/>
                </a:lnTo>
                <a:lnTo>
                  <a:pt x="35" y="13"/>
                </a:lnTo>
                <a:lnTo>
                  <a:pt x="132" y="0"/>
                </a:lnTo>
                <a:lnTo>
                  <a:pt x="204" y="21"/>
                </a:lnTo>
                <a:close/>
              </a:path>
            </a:pathLst>
          </a:custGeom>
          <a:solidFill>
            <a:srgbClr val="FFFF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22" name="Freeform 191"/>
          <p:cNvSpPr>
            <a:spLocks/>
          </p:cNvSpPr>
          <p:nvPr/>
        </p:nvSpPr>
        <p:spPr bwMode="auto">
          <a:xfrm>
            <a:off x="2097088" y="2884488"/>
            <a:ext cx="450850" cy="381000"/>
          </a:xfrm>
          <a:custGeom>
            <a:avLst/>
            <a:gdLst>
              <a:gd name="T0" fmla="*/ 2147483647 w 269"/>
              <a:gd name="T1" fmla="*/ 2147483647 h 227"/>
              <a:gd name="T2" fmla="*/ 2147483647 w 269"/>
              <a:gd name="T3" fmla="*/ 2147483647 h 227"/>
              <a:gd name="T4" fmla="*/ 2147483647 w 269"/>
              <a:gd name="T5" fmla="*/ 2147483647 h 227"/>
              <a:gd name="T6" fmla="*/ 2147483647 w 269"/>
              <a:gd name="T7" fmla="*/ 2147483647 h 227"/>
              <a:gd name="T8" fmla="*/ 2147483647 w 269"/>
              <a:gd name="T9" fmla="*/ 2147483647 h 227"/>
              <a:gd name="T10" fmla="*/ 2147483647 w 269"/>
              <a:gd name="T11" fmla="*/ 0 h 227"/>
              <a:gd name="T12" fmla="*/ 2147483647 w 269"/>
              <a:gd name="T13" fmla="*/ 2147483647 h 227"/>
              <a:gd name="T14" fmla="*/ 0 w 269"/>
              <a:gd name="T15" fmla="*/ 2147483647 h 227"/>
              <a:gd name="T16" fmla="*/ 2147483647 w 269"/>
              <a:gd name="T17" fmla="*/ 2147483647 h 227"/>
              <a:gd name="T18" fmla="*/ 2147483647 w 269"/>
              <a:gd name="T19" fmla="*/ 2147483647 h 227"/>
              <a:gd name="T20" fmla="*/ 2147483647 w 269"/>
              <a:gd name="T21" fmla="*/ 2147483647 h 227"/>
              <a:gd name="T22" fmla="*/ 2147483647 w 269"/>
              <a:gd name="T23" fmla="*/ 2147483647 h 227"/>
              <a:gd name="T24" fmla="*/ 2147483647 w 269"/>
              <a:gd name="T25" fmla="*/ 2147483647 h 227"/>
              <a:gd name="T26" fmla="*/ 2147483647 w 269"/>
              <a:gd name="T27" fmla="*/ 2147483647 h 227"/>
              <a:gd name="T28" fmla="*/ 2147483647 w 269"/>
              <a:gd name="T29" fmla="*/ 2147483647 h 227"/>
              <a:gd name="T30" fmla="*/ 2147483647 w 269"/>
              <a:gd name="T31" fmla="*/ 2147483647 h 227"/>
              <a:gd name="T32" fmla="*/ 2147483647 w 269"/>
              <a:gd name="T33" fmla="*/ 2147483647 h 227"/>
              <a:gd name="T34" fmla="*/ 2147483647 w 269"/>
              <a:gd name="T35" fmla="*/ 2147483647 h 227"/>
              <a:gd name="T36" fmla="*/ 2147483647 w 269"/>
              <a:gd name="T37" fmla="*/ 2147483647 h 227"/>
              <a:gd name="T38" fmla="*/ 2147483647 w 269"/>
              <a:gd name="T39" fmla="*/ 2147483647 h 227"/>
              <a:gd name="T40" fmla="*/ 2147483647 w 269"/>
              <a:gd name="T41" fmla="*/ 2147483647 h 227"/>
              <a:gd name="T42" fmla="*/ 2147483647 w 269"/>
              <a:gd name="T43" fmla="*/ 2147483647 h 227"/>
              <a:gd name="T44" fmla="*/ 2147483647 w 269"/>
              <a:gd name="T45" fmla="*/ 2147483647 h 227"/>
              <a:gd name="T46" fmla="*/ 2147483647 w 269"/>
              <a:gd name="T47" fmla="*/ 2147483647 h 227"/>
              <a:gd name="T48" fmla="*/ 2147483647 w 269"/>
              <a:gd name="T49" fmla="*/ 2147483647 h 227"/>
              <a:gd name="T50" fmla="*/ 2147483647 w 269"/>
              <a:gd name="T51" fmla="*/ 2147483647 h 227"/>
              <a:gd name="T52" fmla="*/ 2147483647 w 269"/>
              <a:gd name="T53" fmla="*/ 2147483647 h 227"/>
              <a:gd name="T54" fmla="*/ 2147483647 w 269"/>
              <a:gd name="T55" fmla="*/ 2147483647 h 227"/>
              <a:gd name="T56" fmla="*/ 2147483647 w 269"/>
              <a:gd name="T57" fmla="*/ 2147483647 h 22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69"/>
              <a:gd name="T88" fmla="*/ 0 h 227"/>
              <a:gd name="T89" fmla="*/ 269 w 269"/>
              <a:gd name="T90" fmla="*/ 227 h 22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69" h="227">
                <a:moveTo>
                  <a:pt x="128" y="66"/>
                </a:moveTo>
                <a:lnTo>
                  <a:pt x="106" y="47"/>
                </a:lnTo>
                <a:lnTo>
                  <a:pt x="116" y="34"/>
                </a:lnTo>
                <a:lnTo>
                  <a:pt x="90" y="21"/>
                </a:lnTo>
                <a:lnTo>
                  <a:pt x="63" y="23"/>
                </a:lnTo>
                <a:lnTo>
                  <a:pt x="40" y="0"/>
                </a:lnTo>
                <a:lnTo>
                  <a:pt x="16" y="13"/>
                </a:lnTo>
                <a:lnTo>
                  <a:pt x="0" y="16"/>
                </a:lnTo>
                <a:lnTo>
                  <a:pt x="20" y="103"/>
                </a:lnTo>
                <a:lnTo>
                  <a:pt x="13" y="123"/>
                </a:lnTo>
                <a:lnTo>
                  <a:pt x="26" y="128"/>
                </a:lnTo>
                <a:lnTo>
                  <a:pt x="21" y="146"/>
                </a:lnTo>
                <a:lnTo>
                  <a:pt x="13" y="160"/>
                </a:lnTo>
                <a:lnTo>
                  <a:pt x="53" y="173"/>
                </a:lnTo>
                <a:lnTo>
                  <a:pt x="77" y="202"/>
                </a:lnTo>
                <a:lnTo>
                  <a:pt x="85" y="227"/>
                </a:lnTo>
                <a:lnTo>
                  <a:pt x="149" y="200"/>
                </a:lnTo>
                <a:lnTo>
                  <a:pt x="191" y="202"/>
                </a:lnTo>
                <a:lnTo>
                  <a:pt x="191" y="186"/>
                </a:lnTo>
                <a:lnTo>
                  <a:pt x="216" y="154"/>
                </a:lnTo>
                <a:lnTo>
                  <a:pt x="208" y="122"/>
                </a:lnTo>
                <a:lnTo>
                  <a:pt x="240" y="112"/>
                </a:lnTo>
                <a:lnTo>
                  <a:pt x="255" y="69"/>
                </a:lnTo>
                <a:lnTo>
                  <a:pt x="269" y="64"/>
                </a:lnTo>
                <a:lnTo>
                  <a:pt x="258" y="28"/>
                </a:lnTo>
                <a:lnTo>
                  <a:pt x="200" y="12"/>
                </a:lnTo>
                <a:lnTo>
                  <a:pt x="128" y="66"/>
                </a:lnTo>
                <a:close/>
              </a:path>
            </a:pathLst>
          </a:custGeom>
          <a:solidFill>
            <a:srgbClr val="FFFF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23" name="Freeform 192"/>
          <p:cNvSpPr>
            <a:spLocks/>
          </p:cNvSpPr>
          <p:nvPr/>
        </p:nvSpPr>
        <p:spPr bwMode="auto">
          <a:xfrm>
            <a:off x="2524125" y="2757488"/>
            <a:ext cx="430213" cy="327025"/>
          </a:xfrm>
          <a:custGeom>
            <a:avLst/>
            <a:gdLst>
              <a:gd name="T0" fmla="*/ 2147483647 w 257"/>
              <a:gd name="T1" fmla="*/ 2147483647 h 195"/>
              <a:gd name="T2" fmla="*/ 2147483647 w 257"/>
              <a:gd name="T3" fmla="*/ 2147483647 h 195"/>
              <a:gd name="T4" fmla="*/ 2147483647 w 257"/>
              <a:gd name="T5" fmla="*/ 2147483647 h 195"/>
              <a:gd name="T6" fmla="*/ 2147483647 w 257"/>
              <a:gd name="T7" fmla="*/ 2147483647 h 195"/>
              <a:gd name="T8" fmla="*/ 2147483647 w 257"/>
              <a:gd name="T9" fmla="*/ 2147483647 h 195"/>
              <a:gd name="T10" fmla="*/ 2147483647 w 257"/>
              <a:gd name="T11" fmla="*/ 2147483647 h 195"/>
              <a:gd name="T12" fmla="*/ 2147483647 w 257"/>
              <a:gd name="T13" fmla="*/ 2147483647 h 195"/>
              <a:gd name="T14" fmla="*/ 2147483647 w 257"/>
              <a:gd name="T15" fmla="*/ 2147483647 h 195"/>
              <a:gd name="T16" fmla="*/ 2147483647 w 257"/>
              <a:gd name="T17" fmla="*/ 2147483647 h 195"/>
              <a:gd name="T18" fmla="*/ 2147483647 w 257"/>
              <a:gd name="T19" fmla="*/ 2147483647 h 195"/>
              <a:gd name="T20" fmla="*/ 0 w 257"/>
              <a:gd name="T21" fmla="*/ 2147483647 h 195"/>
              <a:gd name="T22" fmla="*/ 2147483647 w 257"/>
              <a:gd name="T23" fmla="*/ 2147483647 h 195"/>
              <a:gd name="T24" fmla="*/ 2147483647 w 257"/>
              <a:gd name="T25" fmla="*/ 2147483647 h 195"/>
              <a:gd name="T26" fmla="*/ 2147483647 w 257"/>
              <a:gd name="T27" fmla="*/ 2147483647 h 195"/>
              <a:gd name="T28" fmla="*/ 0 w 257"/>
              <a:gd name="T29" fmla="*/ 2147483647 h 195"/>
              <a:gd name="T30" fmla="*/ 2147483647 w 257"/>
              <a:gd name="T31" fmla="*/ 0 h 195"/>
              <a:gd name="T32" fmla="*/ 2147483647 w 257"/>
              <a:gd name="T33" fmla="*/ 2147483647 h 195"/>
              <a:gd name="T34" fmla="*/ 2147483647 w 257"/>
              <a:gd name="T35" fmla="*/ 2147483647 h 195"/>
              <a:gd name="T36" fmla="*/ 2147483647 w 257"/>
              <a:gd name="T37" fmla="*/ 2147483647 h 195"/>
              <a:gd name="T38" fmla="*/ 2147483647 w 257"/>
              <a:gd name="T39" fmla="*/ 2147483647 h 195"/>
              <a:gd name="T40" fmla="*/ 2147483647 w 257"/>
              <a:gd name="T41" fmla="*/ 2147483647 h 195"/>
              <a:gd name="T42" fmla="*/ 2147483647 w 257"/>
              <a:gd name="T43" fmla="*/ 2147483647 h 195"/>
              <a:gd name="T44" fmla="*/ 2147483647 w 257"/>
              <a:gd name="T45" fmla="*/ 2147483647 h 19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57"/>
              <a:gd name="T70" fmla="*/ 0 h 195"/>
              <a:gd name="T71" fmla="*/ 257 w 257"/>
              <a:gd name="T72" fmla="*/ 195 h 19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57" h="195">
                <a:moveTo>
                  <a:pt x="253" y="20"/>
                </a:moveTo>
                <a:lnTo>
                  <a:pt x="249" y="113"/>
                </a:lnTo>
                <a:lnTo>
                  <a:pt x="229" y="124"/>
                </a:lnTo>
                <a:lnTo>
                  <a:pt x="257" y="183"/>
                </a:lnTo>
                <a:lnTo>
                  <a:pt x="190" y="195"/>
                </a:lnTo>
                <a:lnTo>
                  <a:pt x="160" y="187"/>
                </a:lnTo>
                <a:lnTo>
                  <a:pt x="110" y="167"/>
                </a:lnTo>
                <a:lnTo>
                  <a:pt x="64" y="159"/>
                </a:lnTo>
                <a:lnTo>
                  <a:pt x="35" y="167"/>
                </a:lnTo>
                <a:lnTo>
                  <a:pt x="6" y="163"/>
                </a:lnTo>
                <a:lnTo>
                  <a:pt x="0" y="145"/>
                </a:lnTo>
                <a:lnTo>
                  <a:pt x="14" y="140"/>
                </a:lnTo>
                <a:lnTo>
                  <a:pt x="3" y="104"/>
                </a:lnTo>
                <a:lnTo>
                  <a:pt x="8" y="81"/>
                </a:lnTo>
                <a:lnTo>
                  <a:pt x="0" y="22"/>
                </a:lnTo>
                <a:lnTo>
                  <a:pt x="11" y="0"/>
                </a:lnTo>
                <a:lnTo>
                  <a:pt x="27" y="19"/>
                </a:lnTo>
                <a:lnTo>
                  <a:pt x="99" y="24"/>
                </a:lnTo>
                <a:lnTo>
                  <a:pt x="171" y="52"/>
                </a:lnTo>
                <a:lnTo>
                  <a:pt x="214" y="24"/>
                </a:lnTo>
                <a:lnTo>
                  <a:pt x="253" y="20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24" name="Freeform 193"/>
          <p:cNvSpPr>
            <a:spLocks/>
          </p:cNvSpPr>
          <p:nvPr/>
        </p:nvSpPr>
        <p:spPr bwMode="auto">
          <a:xfrm>
            <a:off x="3024188" y="5205413"/>
            <a:ext cx="525462" cy="457200"/>
          </a:xfrm>
          <a:custGeom>
            <a:avLst/>
            <a:gdLst>
              <a:gd name="T0" fmla="*/ 2147483647 w 314"/>
              <a:gd name="T1" fmla="*/ 2147483647 h 273"/>
              <a:gd name="T2" fmla="*/ 2147483647 w 314"/>
              <a:gd name="T3" fmla="*/ 2147483647 h 273"/>
              <a:gd name="T4" fmla="*/ 2147483647 w 314"/>
              <a:gd name="T5" fmla="*/ 2147483647 h 273"/>
              <a:gd name="T6" fmla="*/ 2147483647 w 314"/>
              <a:gd name="T7" fmla="*/ 2147483647 h 273"/>
              <a:gd name="T8" fmla="*/ 2147483647 w 314"/>
              <a:gd name="T9" fmla="*/ 2147483647 h 273"/>
              <a:gd name="T10" fmla="*/ 2147483647 w 314"/>
              <a:gd name="T11" fmla="*/ 2147483647 h 273"/>
              <a:gd name="T12" fmla="*/ 2147483647 w 314"/>
              <a:gd name="T13" fmla="*/ 2147483647 h 273"/>
              <a:gd name="T14" fmla="*/ 2147483647 w 314"/>
              <a:gd name="T15" fmla="*/ 2147483647 h 273"/>
              <a:gd name="T16" fmla="*/ 2147483647 w 314"/>
              <a:gd name="T17" fmla="*/ 2147483647 h 273"/>
              <a:gd name="T18" fmla="*/ 2147483647 w 314"/>
              <a:gd name="T19" fmla="*/ 2147483647 h 273"/>
              <a:gd name="T20" fmla="*/ 2147483647 w 314"/>
              <a:gd name="T21" fmla="*/ 2147483647 h 273"/>
              <a:gd name="T22" fmla="*/ 2147483647 w 314"/>
              <a:gd name="T23" fmla="*/ 2147483647 h 273"/>
              <a:gd name="T24" fmla="*/ 2147483647 w 314"/>
              <a:gd name="T25" fmla="*/ 2147483647 h 273"/>
              <a:gd name="T26" fmla="*/ 2147483647 w 314"/>
              <a:gd name="T27" fmla="*/ 2147483647 h 273"/>
              <a:gd name="T28" fmla="*/ 2147483647 w 314"/>
              <a:gd name="T29" fmla="*/ 2147483647 h 273"/>
              <a:gd name="T30" fmla="*/ 2147483647 w 314"/>
              <a:gd name="T31" fmla="*/ 2147483647 h 273"/>
              <a:gd name="T32" fmla="*/ 2147483647 w 314"/>
              <a:gd name="T33" fmla="*/ 2147483647 h 273"/>
              <a:gd name="T34" fmla="*/ 2147483647 w 314"/>
              <a:gd name="T35" fmla="*/ 2147483647 h 273"/>
              <a:gd name="T36" fmla="*/ 2147483647 w 314"/>
              <a:gd name="T37" fmla="*/ 2147483647 h 273"/>
              <a:gd name="T38" fmla="*/ 2147483647 w 314"/>
              <a:gd name="T39" fmla="*/ 2147483647 h 273"/>
              <a:gd name="T40" fmla="*/ 0 w 314"/>
              <a:gd name="T41" fmla="*/ 2147483647 h 273"/>
              <a:gd name="T42" fmla="*/ 2147483647 w 314"/>
              <a:gd name="T43" fmla="*/ 2147483647 h 273"/>
              <a:gd name="T44" fmla="*/ 2147483647 w 314"/>
              <a:gd name="T45" fmla="*/ 2147483647 h 273"/>
              <a:gd name="T46" fmla="*/ 2147483647 w 314"/>
              <a:gd name="T47" fmla="*/ 2147483647 h 273"/>
              <a:gd name="T48" fmla="*/ 2147483647 w 314"/>
              <a:gd name="T49" fmla="*/ 2147483647 h 273"/>
              <a:gd name="T50" fmla="*/ 2147483647 w 314"/>
              <a:gd name="T51" fmla="*/ 2147483647 h 273"/>
              <a:gd name="T52" fmla="*/ 2147483647 w 314"/>
              <a:gd name="T53" fmla="*/ 2147483647 h 273"/>
              <a:gd name="T54" fmla="*/ 2147483647 w 314"/>
              <a:gd name="T55" fmla="*/ 2147483647 h 273"/>
              <a:gd name="T56" fmla="*/ 2147483647 w 314"/>
              <a:gd name="T57" fmla="*/ 0 h 273"/>
              <a:gd name="T58" fmla="*/ 2147483647 w 314"/>
              <a:gd name="T59" fmla="*/ 2147483647 h 273"/>
              <a:gd name="T60" fmla="*/ 2147483647 w 314"/>
              <a:gd name="T61" fmla="*/ 2147483647 h 273"/>
              <a:gd name="T62" fmla="*/ 2147483647 w 314"/>
              <a:gd name="T63" fmla="*/ 2147483647 h 273"/>
              <a:gd name="T64" fmla="*/ 2147483647 w 314"/>
              <a:gd name="T65" fmla="*/ 2147483647 h 273"/>
              <a:gd name="T66" fmla="*/ 2147483647 w 314"/>
              <a:gd name="T67" fmla="*/ 2147483647 h 273"/>
              <a:gd name="T68" fmla="*/ 2147483647 w 314"/>
              <a:gd name="T69" fmla="*/ 2147483647 h 273"/>
              <a:gd name="T70" fmla="*/ 2147483647 w 314"/>
              <a:gd name="T71" fmla="*/ 2147483647 h 273"/>
              <a:gd name="T72" fmla="*/ 2147483647 w 314"/>
              <a:gd name="T73" fmla="*/ 2147483647 h 273"/>
              <a:gd name="T74" fmla="*/ 2147483647 w 314"/>
              <a:gd name="T75" fmla="*/ 2147483647 h 273"/>
              <a:gd name="T76" fmla="*/ 2147483647 w 314"/>
              <a:gd name="T77" fmla="*/ 2147483647 h 273"/>
              <a:gd name="T78" fmla="*/ 2147483647 w 314"/>
              <a:gd name="T79" fmla="*/ 2147483647 h 273"/>
              <a:gd name="T80" fmla="*/ 2147483647 w 314"/>
              <a:gd name="T81" fmla="*/ 2147483647 h 273"/>
              <a:gd name="T82" fmla="*/ 2147483647 w 314"/>
              <a:gd name="T83" fmla="*/ 2147483647 h 273"/>
              <a:gd name="T84" fmla="*/ 2147483647 w 314"/>
              <a:gd name="T85" fmla="*/ 2147483647 h 273"/>
              <a:gd name="T86" fmla="*/ 2147483647 w 314"/>
              <a:gd name="T87" fmla="*/ 2147483647 h 273"/>
              <a:gd name="T88" fmla="*/ 2147483647 w 314"/>
              <a:gd name="T89" fmla="*/ 2147483647 h 27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14"/>
              <a:gd name="T136" fmla="*/ 0 h 273"/>
              <a:gd name="T137" fmla="*/ 314 w 314"/>
              <a:gd name="T138" fmla="*/ 273 h 27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14" h="273">
                <a:moveTo>
                  <a:pt x="251" y="204"/>
                </a:moveTo>
                <a:lnTo>
                  <a:pt x="243" y="208"/>
                </a:lnTo>
                <a:lnTo>
                  <a:pt x="232" y="227"/>
                </a:lnTo>
                <a:lnTo>
                  <a:pt x="242" y="235"/>
                </a:lnTo>
                <a:lnTo>
                  <a:pt x="195" y="264"/>
                </a:lnTo>
                <a:lnTo>
                  <a:pt x="194" y="273"/>
                </a:lnTo>
                <a:lnTo>
                  <a:pt x="176" y="268"/>
                </a:lnTo>
                <a:lnTo>
                  <a:pt x="171" y="262"/>
                </a:lnTo>
                <a:lnTo>
                  <a:pt x="174" y="256"/>
                </a:lnTo>
                <a:lnTo>
                  <a:pt x="173" y="251"/>
                </a:lnTo>
                <a:lnTo>
                  <a:pt x="165" y="248"/>
                </a:lnTo>
                <a:lnTo>
                  <a:pt x="186" y="224"/>
                </a:lnTo>
                <a:lnTo>
                  <a:pt x="176" y="201"/>
                </a:lnTo>
                <a:lnTo>
                  <a:pt x="128" y="160"/>
                </a:lnTo>
                <a:lnTo>
                  <a:pt x="104" y="160"/>
                </a:lnTo>
                <a:lnTo>
                  <a:pt x="112" y="144"/>
                </a:lnTo>
                <a:lnTo>
                  <a:pt x="94" y="132"/>
                </a:lnTo>
                <a:lnTo>
                  <a:pt x="56" y="166"/>
                </a:lnTo>
                <a:lnTo>
                  <a:pt x="13" y="148"/>
                </a:lnTo>
                <a:lnTo>
                  <a:pt x="37" y="121"/>
                </a:lnTo>
                <a:lnTo>
                  <a:pt x="0" y="105"/>
                </a:lnTo>
                <a:lnTo>
                  <a:pt x="18" y="78"/>
                </a:lnTo>
                <a:lnTo>
                  <a:pt x="37" y="91"/>
                </a:lnTo>
                <a:lnTo>
                  <a:pt x="69" y="94"/>
                </a:lnTo>
                <a:lnTo>
                  <a:pt x="74" y="76"/>
                </a:lnTo>
                <a:lnTo>
                  <a:pt x="118" y="92"/>
                </a:lnTo>
                <a:lnTo>
                  <a:pt x="134" y="62"/>
                </a:lnTo>
                <a:lnTo>
                  <a:pt x="123" y="19"/>
                </a:lnTo>
                <a:lnTo>
                  <a:pt x="144" y="0"/>
                </a:lnTo>
                <a:lnTo>
                  <a:pt x="157" y="30"/>
                </a:lnTo>
                <a:lnTo>
                  <a:pt x="195" y="51"/>
                </a:lnTo>
                <a:lnTo>
                  <a:pt x="206" y="33"/>
                </a:lnTo>
                <a:lnTo>
                  <a:pt x="245" y="33"/>
                </a:lnTo>
                <a:lnTo>
                  <a:pt x="272" y="49"/>
                </a:lnTo>
                <a:lnTo>
                  <a:pt x="286" y="73"/>
                </a:lnTo>
                <a:lnTo>
                  <a:pt x="285" y="91"/>
                </a:lnTo>
                <a:lnTo>
                  <a:pt x="314" y="121"/>
                </a:lnTo>
                <a:lnTo>
                  <a:pt x="293" y="144"/>
                </a:lnTo>
                <a:lnTo>
                  <a:pt x="275" y="158"/>
                </a:lnTo>
                <a:lnTo>
                  <a:pt x="277" y="179"/>
                </a:lnTo>
                <a:lnTo>
                  <a:pt x="267" y="198"/>
                </a:lnTo>
                <a:lnTo>
                  <a:pt x="272" y="209"/>
                </a:lnTo>
                <a:lnTo>
                  <a:pt x="251" y="204"/>
                </a:lnTo>
                <a:close/>
              </a:path>
            </a:pathLst>
          </a:custGeom>
          <a:solidFill>
            <a:srgbClr val="FFFF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25" name="Freeform 194"/>
          <p:cNvSpPr>
            <a:spLocks/>
          </p:cNvSpPr>
          <p:nvPr/>
        </p:nvSpPr>
        <p:spPr bwMode="auto">
          <a:xfrm>
            <a:off x="2355850" y="4611688"/>
            <a:ext cx="411163" cy="374650"/>
          </a:xfrm>
          <a:custGeom>
            <a:avLst/>
            <a:gdLst>
              <a:gd name="T0" fmla="*/ 2147483647 w 246"/>
              <a:gd name="T1" fmla="*/ 2147483647 h 224"/>
              <a:gd name="T2" fmla="*/ 2147483647 w 246"/>
              <a:gd name="T3" fmla="*/ 2147483647 h 224"/>
              <a:gd name="T4" fmla="*/ 2147483647 w 246"/>
              <a:gd name="T5" fmla="*/ 2147483647 h 224"/>
              <a:gd name="T6" fmla="*/ 2147483647 w 246"/>
              <a:gd name="T7" fmla="*/ 2147483647 h 224"/>
              <a:gd name="T8" fmla="*/ 0 w 246"/>
              <a:gd name="T9" fmla="*/ 2147483647 h 224"/>
              <a:gd name="T10" fmla="*/ 2147483647 w 246"/>
              <a:gd name="T11" fmla="*/ 2147483647 h 224"/>
              <a:gd name="T12" fmla="*/ 2147483647 w 246"/>
              <a:gd name="T13" fmla="*/ 2147483647 h 224"/>
              <a:gd name="T14" fmla="*/ 2147483647 w 246"/>
              <a:gd name="T15" fmla="*/ 2147483647 h 224"/>
              <a:gd name="T16" fmla="*/ 2147483647 w 246"/>
              <a:gd name="T17" fmla="*/ 0 h 224"/>
              <a:gd name="T18" fmla="*/ 2147483647 w 246"/>
              <a:gd name="T19" fmla="*/ 2147483647 h 224"/>
              <a:gd name="T20" fmla="*/ 2147483647 w 246"/>
              <a:gd name="T21" fmla="*/ 2147483647 h 224"/>
              <a:gd name="T22" fmla="*/ 2147483647 w 246"/>
              <a:gd name="T23" fmla="*/ 2147483647 h 224"/>
              <a:gd name="T24" fmla="*/ 2147483647 w 246"/>
              <a:gd name="T25" fmla="*/ 2147483647 h 224"/>
              <a:gd name="T26" fmla="*/ 2147483647 w 246"/>
              <a:gd name="T27" fmla="*/ 2147483647 h 224"/>
              <a:gd name="T28" fmla="*/ 2147483647 w 246"/>
              <a:gd name="T29" fmla="*/ 2147483647 h 224"/>
              <a:gd name="T30" fmla="*/ 2147483647 w 246"/>
              <a:gd name="T31" fmla="*/ 2147483647 h 224"/>
              <a:gd name="T32" fmla="*/ 2147483647 w 246"/>
              <a:gd name="T33" fmla="*/ 2147483647 h 224"/>
              <a:gd name="T34" fmla="*/ 2147483647 w 246"/>
              <a:gd name="T35" fmla="*/ 2147483647 h 224"/>
              <a:gd name="T36" fmla="*/ 2147483647 w 246"/>
              <a:gd name="T37" fmla="*/ 2147483647 h 224"/>
              <a:gd name="T38" fmla="*/ 2147483647 w 246"/>
              <a:gd name="T39" fmla="*/ 2147483647 h 224"/>
              <a:gd name="T40" fmla="*/ 2147483647 w 246"/>
              <a:gd name="T41" fmla="*/ 2147483647 h 224"/>
              <a:gd name="T42" fmla="*/ 2147483647 w 246"/>
              <a:gd name="T43" fmla="*/ 2147483647 h 224"/>
              <a:gd name="T44" fmla="*/ 2147483647 w 246"/>
              <a:gd name="T45" fmla="*/ 2147483647 h 22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46"/>
              <a:gd name="T70" fmla="*/ 0 h 224"/>
              <a:gd name="T71" fmla="*/ 246 w 246"/>
              <a:gd name="T72" fmla="*/ 224 h 22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46" h="224">
                <a:moveTo>
                  <a:pt x="74" y="195"/>
                </a:moveTo>
                <a:lnTo>
                  <a:pt x="35" y="200"/>
                </a:lnTo>
                <a:lnTo>
                  <a:pt x="27" y="171"/>
                </a:lnTo>
                <a:lnTo>
                  <a:pt x="3" y="162"/>
                </a:lnTo>
                <a:lnTo>
                  <a:pt x="0" y="125"/>
                </a:lnTo>
                <a:lnTo>
                  <a:pt x="14" y="104"/>
                </a:lnTo>
                <a:lnTo>
                  <a:pt x="3" y="83"/>
                </a:lnTo>
                <a:lnTo>
                  <a:pt x="126" y="18"/>
                </a:lnTo>
                <a:lnTo>
                  <a:pt x="158" y="0"/>
                </a:lnTo>
                <a:lnTo>
                  <a:pt x="203" y="23"/>
                </a:lnTo>
                <a:lnTo>
                  <a:pt x="245" y="8"/>
                </a:lnTo>
                <a:lnTo>
                  <a:pt x="246" y="79"/>
                </a:lnTo>
                <a:lnTo>
                  <a:pt x="246" y="104"/>
                </a:lnTo>
                <a:lnTo>
                  <a:pt x="224" y="99"/>
                </a:lnTo>
                <a:lnTo>
                  <a:pt x="186" y="151"/>
                </a:lnTo>
                <a:lnTo>
                  <a:pt x="192" y="163"/>
                </a:lnTo>
                <a:lnTo>
                  <a:pt x="168" y="195"/>
                </a:lnTo>
                <a:lnTo>
                  <a:pt x="178" y="211"/>
                </a:lnTo>
                <a:lnTo>
                  <a:pt x="160" y="213"/>
                </a:lnTo>
                <a:lnTo>
                  <a:pt x="102" y="224"/>
                </a:lnTo>
                <a:lnTo>
                  <a:pt x="74" y="195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26" name="Freeform 195"/>
          <p:cNvSpPr>
            <a:spLocks/>
          </p:cNvSpPr>
          <p:nvPr/>
        </p:nvSpPr>
        <p:spPr bwMode="auto">
          <a:xfrm>
            <a:off x="1530350" y="4670425"/>
            <a:ext cx="514350" cy="646113"/>
          </a:xfrm>
          <a:custGeom>
            <a:avLst/>
            <a:gdLst>
              <a:gd name="T0" fmla="*/ 2147483647 w 307"/>
              <a:gd name="T1" fmla="*/ 2147483647 h 386"/>
              <a:gd name="T2" fmla="*/ 2147483647 w 307"/>
              <a:gd name="T3" fmla="*/ 2147483647 h 386"/>
              <a:gd name="T4" fmla="*/ 2147483647 w 307"/>
              <a:gd name="T5" fmla="*/ 2147483647 h 386"/>
              <a:gd name="T6" fmla="*/ 2147483647 w 307"/>
              <a:gd name="T7" fmla="*/ 0 h 386"/>
              <a:gd name="T8" fmla="*/ 2147483647 w 307"/>
              <a:gd name="T9" fmla="*/ 2147483647 h 386"/>
              <a:gd name="T10" fmla="*/ 2147483647 w 307"/>
              <a:gd name="T11" fmla="*/ 2147483647 h 386"/>
              <a:gd name="T12" fmla="*/ 2147483647 w 307"/>
              <a:gd name="T13" fmla="*/ 2147483647 h 386"/>
              <a:gd name="T14" fmla="*/ 2147483647 w 307"/>
              <a:gd name="T15" fmla="*/ 2147483647 h 386"/>
              <a:gd name="T16" fmla="*/ 2147483647 w 307"/>
              <a:gd name="T17" fmla="*/ 2147483647 h 386"/>
              <a:gd name="T18" fmla="*/ 2147483647 w 307"/>
              <a:gd name="T19" fmla="*/ 2147483647 h 386"/>
              <a:gd name="T20" fmla="*/ 2147483647 w 307"/>
              <a:gd name="T21" fmla="*/ 2147483647 h 386"/>
              <a:gd name="T22" fmla="*/ 0 w 307"/>
              <a:gd name="T23" fmla="*/ 2147483647 h 386"/>
              <a:gd name="T24" fmla="*/ 0 w 307"/>
              <a:gd name="T25" fmla="*/ 2147483647 h 386"/>
              <a:gd name="T26" fmla="*/ 2147483647 w 307"/>
              <a:gd name="T27" fmla="*/ 2147483647 h 386"/>
              <a:gd name="T28" fmla="*/ 2147483647 w 307"/>
              <a:gd name="T29" fmla="*/ 2147483647 h 386"/>
              <a:gd name="T30" fmla="*/ 2147483647 w 307"/>
              <a:gd name="T31" fmla="*/ 2147483647 h 386"/>
              <a:gd name="T32" fmla="*/ 2147483647 w 307"/>
              <a:gd name="T33" fmla="*/ 2147483647 h 386"/>
              <a:gd name="T34" fmla="*/ 2147483647 w 307"/>
              <a:gd name="T35" fmla="*/ 2147483647 h 386"/>
              <a:gd name="T36" fmla="*/ 2147483647 w 307"/>
              <a:gd name="T37" fmla="*/ 2147483647 h 386"/>
              <a:gd name="T38" fmla="*/ 2147483647 w 307"/>
              <a:gd name="T39" fmla="*/ 2147483647 h 386"/>
              <a:gd name="T40" fmla="*/ 2147483647 w 307"/>
              <a:gd name="T41" fmla="*/ 2147483647 h 386"/>
              <a:gd name="T42" fmla="*/ 2147483647 w 307"/>
              <a:gd name="T43" fmla="*/ 2147483647 h 386"/>
              <a:gd name="T44" fmla="*/ 2147483647 w 307"/>
              <a:gd name="T45" fmla="*/ 2147483647 h 386"/>
              <a:gd name="T46" fmla="*/ 2147483647 w 307"/>
              <a:gd name="T47" fmla="*/ 2147483647 h 386"/>
              <a:gd name="T48" fmla="*/ 2147483647 w 307"/>
              <a:gd name="T49" fmla="*/ 2147483647 h 386"/>
              <a:gd name="T50" fmla="*/ 2147483647 w 307"/>
              <a:gd name="T51" fmla="*/ 2147483647 h 386"/>
              <a:gd name="T52" fmla="*/ 2147483647 w 307"/>
              <a:gd name="T53" fmla="*/ 2147483647 h 386"/>
              <a:gd name="T54" fmla="*/ 2147483647 w 307"/>
              <a:gd name="T55" fmla="*/ 2147483647 h 386"/>
              <a:gd name="T56" fmla="*/ 2147483647 w 307"/>
              <a:gd name="T57" fmla="*/ 2147483647 h 386"/>
              <a:gd name="T58" fmla="*/ 2147483647 w 307"/>
              <a:gd name="T59" fmla="*/ 2147483647 h 386"/>
              <a:gd name="T60" fmla="*/ 2147483647 w 307"/>
              <a:gd name="T61" fmla="*/ 2147483647 h 386"/>
              <a:gd name="T62" fmla="*/ 2147483647 w 307"/>
              <a:gd name="T63" fmla="*/ 2147483647 h 386"/>
              <a:gd name="T64" fmla="*/ 2147483647 w 307"/>
              <a:gd name="T65" fmla="*/ 2147483647 h 386"/>
              <a:gd name="T66" fmla="*/ 2147483647 w 307"/>
              <a:gd name="T67" fmla="*/ 2147483647 h 386"/>
              <a:gd name="T68" fmla="*/ 2147483647 w 307"/>
              <a:gd name="T69" fmla="*/ 2147483647 h 386"/>
              <a:gd name="T70" fmla="*/ 2147483647 w 307"/>
              <a:gd name="T71" fmla="*/ 2147483647 h 386"/>
              <a:gd name="T72" fmla="*/ 2147483647 w 307"/>
              <a:gd name="T73" fmla="*/ 2147483647 h 386"/>
              <a:gd name="T74" fmla="*/ 2147483647 w 307"/>
              <a:gd name="T75" fmla="*/ 2147483647 h 386"/>
              <a:gd name="T76" fmla="*/ 2147483647 w 307"/>
              <a:gd name="T77" fmla="*/ 2147483647 h 386"/>
              <a:gd name="T78" fmla="*/ 2147483647 w 307"/>
              <a:gd name="T79" fmla="*/ 2147483647 h 386"/>
              <a:gd name="T80" fmla="*/ 2147483647 w 307"/>
              <a:gd name="T81" fmla="*/ 2147483647 h 38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07"/>
              <a:gd name="T124" fmla="*/ 0 h 386"/>
              <a:gd name="T125" fmla="*/ 307 w 307"/>
              <a:gd name="T126" fmla="*/ 386 h 38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07" h="386">
                <a:moveTo>
                  <a:pt x="119" y="136"/>
                </a:moveTo>
                <a:lnTo>
                  <a:pt x="100" y="66"/>
                </a:lnTo>
                <a:lnTo>
                  <a:pt x="53" y="20"/>
                </a:lnTo>
                <a:lnTo>
                  <a:pt x="50" y="0"/>
                </a:lnTo>
                <a:lnTo>
                  <a:pt x="32" y="24"/>
                </a:lnTo>
                <a:lnTo>
                  <a:pt x="28" y="85"/>
                </a:lnTo>
                <a:lnTo>
                  <a:pt x="2" y="252"/>
                </a:lnTo>
                <a:lnTo>
                  <a:pt x="23" y="220"/>
                </a:lnTo>
                <a:lnTo>
                  <a:pt x="42" y="239"/>
                </a:lnTo>
                <a:lnTo>
                  <a:pt x="52" y="256"/>
                </a:lnTo>
                <a:lnTo>
                  <a:pt x="15" y="252"/>
                </a:lnTo>
                <a:lnTo>
                  <a:pt x="0" y="284"/>
                </a:lnTo>
                <a:lnTo>
                  <a:pt x="0" y="304"/>
                </a:lnTo>
                <a:lnTo>
                  <a:pt x="52" y="290"/>
                </a:lnTo>
                <a:lnTo>
                  <a:pt x="48" y="317"/>
                </a:lnTo>
                <a:lnTo>
                  <a:pt x="116" y="315"/>
                </a:lnTo>
                <a:lnTo>
                  <a:pt x="170" y="362"/>
                </a:lnTo>
                <a:lnTo>
                  <a:pt x="167" y="381"/>
                </a:lnTo>
                <a:lnTo>
                  <a:pt x="199" y="386"/>
                </a:lnTo>
                <a:lnTo>
                  <a:pt x="202" y="365"/>
                </a:lnTo>
                <a:lnTo>
                  <a:pt x="220" y="379"/>
                </a:lnTo>
                <a:lnTo>
                  <a:pt x="239" y="365"/>
                </a:lnTo>
                <a:lnTo>
                  <a:pt x="229" y="344"/>
                </a:lnTo>
                <a:lnTo>
                  <a:pt x="247" y="339"/>
                </a:lnTo>
                <a:lnTo>
                  <a:pt x="244" y="303"/>
                </a:lnTo>
                <a:lnTo>
                  <a:pt x="285" y="264"/>
                </a:lnTo>
                <a:lnTo>
                  <a:pt x="268" y="248"/>
                </a:lnTo>
                <a:lnTo>
                  <a:pt x="307" y="232"/>
                </a:lnTo>
                <a:lnTo>
                  <a:pt x="304" y="200"/>
                </a:lnTo>
                <a:lnTo>
                  <a:pt x="285" y="216"/>
                </a:lnTo>
                <a:lnTo>
                  <a:pt x="248" y="210"/>
                </a:lnTo>
                <a:lnTo>
                  <a:pt x="266" y="138"/>
                </a:lnTo>
                <a:lnTo>
                  <a:pt x="245" y="133"/>
                </a:lnTo>
                <a:lnTo>
                  <a:pt x="220" y="140"/>
                </a:lnTo>
                <a:lnTo>
                  <a:pt x="176" y="116"/>
                </a:lnTo>
                <a:lnTo>
                  <a:pt x="172" y="87"/>
                </a:lnTo>
                <a:lnTo>
                  <a:pt x="116" y="69"/>
                </a:lnTo>
                <a:lnTo>
                  <a:pt x="127" y="148"/>
                </a:lnTo>
                <a:lnTo>
                  <a:pt x="119" y="136"/>
                </a:lnTo>
                <a:close/>
              </a:path>
            </a:pathLst>
          </a:custGeom>
          <a:solidFill>
            <a:srgbClr val="FF00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27" name="Freeform 196"/>
          <p:cNvSpPr>
            <a:spLocks/>
          </p:cNvSpPr>
          <p:nvPr/>
        </p:nvSpPr>
        <p:spPr bwMode="auto">
          <a:xfrm>
            <a:off x="1822450" y="4424363"/>
            <a:ext cx="444500" cy="427037"/>
          </a:xfrm>
          <a:custGeom>
            <a:avLst/>
            <a:gdLst>
              <a:gd name="T0" fmla="*/ 2147483647 w 265"/>
              <a:gd name="T1" fmla="*/ 2147483647 h 255"/>
              <a:gd name="T2" fmla="*/ 2147483647 w 265"/>
              <a:gd name="T3" fmla="*/ 2147483647 h 255"/>
              <a:gd name="T4" fmla="*/ 0 w 265"/>
              <a:gd name="T5" fmla="*/ 2147483647 h 255"/>
              <a:gd name="T6" fmla="*/ 2147483647 w 265"/>
              <a:gd name="T7" fmla="*/ 2147483647 h 255"/>
              <a:gd name="T8" fmla="*/ 2147483647 w 265"/>
              <a:gd name="T9" fmla="*/ 2147483647 h 255"/>
              <a:gd name="T10" fmla="*/ 2147483647 w 265"/>
              <a:gd name="T11" fmla="*/ 2147483647 h 255"/>
              <a:gd name="T12" fmla="*/ 2147483647 w 265"/>
              <a:gd name="T13" fmla="*/ 2147483647 h 255"/>
              <a:gd name="T14" fmla="*/ 2147483647 w 265"/>
              <a:gd name="T15" fmla="*/ 2147483647 h 255"/>
              <a:gd name="T16" fmla="*/ 2147483647 w 265"/>
              <a:gd name="T17" fmla="*/ 2147483647 h 255"/>
              <a:gd name="T18" fmla="*/ 2147483647 w 265"/>
              <a:gd name="T19" fmla="*/ 2147483647 h 255"/>
              <a:gd name="T20" fmla="*/ 2147483647 w 265"/>
              <a:gd name="T21" fmla="*/ 2147483647 h 255"/>
              <a:gd name="T22" fmla="*/ 2147483647 w 265"/>
              <a:gd name="T23" fmla="*/ 0 h 255"/>
              <a:gd name="T24" fmla="*/ 2147483647 w 265"/>
              <a:gd name="T25" fmla="*/ 2147483647 h 255"/>
              <a:gd name="T26" fmla="*/ 2147483647 w 265"/>
              <a:gd name="T27" fmla="*/ 2147483647 h 255"/>
              <a:gd name="T28" fmla="*/ 2147483647 w 265"/>
              <a:gd name="T29" fmla="*/ 2147483647 h 255"/>
              <a:gd name="T30" fmla="*/ 2147483647 w 265"/>
              <a:gd name="T31" fmla="*/ 2147483647 h 255"/>
              <a:gd name="T32" fmla="*/ 2147483647 w 265"/>
              <a:gd name="T33" fmla="*/ 2147483647 h 255"/>
              <a:gd name="T34" fmla="*/ 2147483647 w 265"/>
              <a:gd name="T35" fmla="*/ 2147483647 h 255"/>
              <a:gd name="T36" fmla="*/ 2147483647 w 265"/>
              <a:gd name="T37" fmla="*/ 2147483647 h 255"/>
              <a:gd name="T38" fmla="*/ 2147483647 w 265"/>
              <a:gd name="T39" fmla="*/ 2147483647 h 255"/>
              <a:gd name="T40" fmla="*/ 2147483647 w 265"/>
              <a:gd name="T41" fmla="*/ 2147483647 h 255"/>
              <a:gd name="T42" fmla="*/ 2147483647 w 265"/>
              <a:gd name="T43" fmla="*/ 2147483647 h 255"/>
              <a:gd name="T44" fmla="*/ 2147483647 w 265"/>
              <a:gd name="T45" fmla="*/ 2147483647 h 255"/>
              <a:gd name="T46" fmla="*/ 2147483647 w 265"/>
              <a:gd name="T47" fmla="*/ 2147483647 h 255"/>
              <a:gd name="T48" fmla="*/ 2147483647 w 265"/>
              <a:gd name="T49" fmla="*/ 2147483647 h 255"/>
              <a:gd name="T50" fmla="*/ 2147483647 w 265"/>
              <a:gd name="T51" fmla="*/ 2147483647 h 255"/>
              <a:gd name="T52" fmla="*/ 2147483647 w 265"/>
              <a:gd name="T53" fmla="*/ 2147483647 h 25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65"/>
              <a:gd name="T82" fmla="*/ 0 h 255"/>
              <a:gd name="T83" fmla="*/ 265 w 265"/>
              <a:gd name="T84" fmla="*/ 255 h 25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65" h="255">
                <a:moveTo>
                  <a:pt x="32" y="171"/>
                </a:moveTo>
                <a:lnTo>
                  <a:pt x="5" y="136"/>
                </a:lnTo>
                <a:lnTo>
                  <a:pt x="0" y="99"/>
                </a:lnTo>
                <a:lnTo>
                  <a:pt x="29" y="90"/>
                </a:lnTo>
                <a:lnTo>
                  <a:pt x="54" y="95"/>
                </a:lnTo>
                <a:lnTo>
                  <a:pt x="65" y="47"/>
                </a:lnTo>
                <a:lnTo>
                  <a:pt x="100" y="12"/>
                </a:lnTo>
                <a:lnTo>
                  <a:pt x="121" y="16"/>
                </a:lnTo>
                <a:lnTo>
                  <a:pt x="171" y="27"/>
                </a:lnTo>
                <a:lnTo>
                  <a:pt x="177" y="4"/>
                </a:lnTo>
                <a:lnTo>
                  <a:pt x="198" y="19"/>
                </a:lnTo>
                <a:lnTo>
                  <a:pt x="244" y="0"/>
                </a:lnTo>
                <a:lnTo>
                  <a:pt x="243" y="29"/>
                </a:lnTo>
                <a:lnTo>
                  <a:pt x="265" y="45"/>
                </a:lnTo>
                <a:lnTo>
                  <a:pt x="257" y="63"/>
                </a:lnTo>
                <a:lnTo>
                  <a:pt x="241" y="63"/>
                </a:lnTo>
                <a:lnTo>
                  <a:pt x="238" y="85"/>
                </a:lnTo>
                <a:lnTo>
                  <a:pt x="203" y="122"/>
                </a:lnTo>
                <a:lnTo>
                  <a:pt x="168" y="173"/>
                </a:lnTo>
                <a:lnTo>
                  <a:pt x="128" y="203"/>
                </a:lnTo>
                <a:lnTo>
                  <a:pt x="129" y="231"/>
                </a:lnTo>
                <a:lnTo>
                  <a:pt x="104" y="255"/>
                </a:lnTo>
                <a:lnTo>
                  <a:pt x="81" y="255"/>
                </a:lnTo>
                <a:lnTo>
                  <a:pt x="27" y="219"/>
                </a:lnTo>
                <a:lnTo>
                  <a:pt x="32" y="171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28" name="Freeform 197"/>
          <p:cNvSpPr>
            <a:spLocks/>
          </p:cNvSpPr>
          <p:nvPr/>
        </p:nvSpPr>
        <p:spPr bwMode="auto">
          <a:xfrm>
            <a:off x="3041650" y="3241675"/>
            <a:ext cx="442913" cy="358775"/>
          </a:xfrm>
          <a:custGeom>
            <a:avLst/>
            <a:gdLst>
              <a:gd name="T0" fmla="*/ 0 w 265"/>
              <a:gd name="T1" fmla="*/ 2147483647 h 214"/>
              <a:gd name="T2" fmla="*/ 2147483647 w 265"/>
              <a:gd name="T3" fmla="*/ 2147483647 h 214"/>
              <a:gd name="T4" fmla="*/ 2147483647 w 265"/>
              <a:gd name="T5" fmla="*/ 2147483647 h 214"/>
              <a:gd name="T6" fmla="*/ 2147483647 w 265"/>
              <a:gd name="T7" fmla="*/ 2147483647 h 214"/>
              <a:gd name="T8" fmla="*/ 2147483647 w 265"/>
              <a:gd name="T9" fmla="*/ 2147483647 h 214"/>
              <a:gd name="T10" fmla="*/ 2147483647 w 265"/>
              <a:gd name="T11" fmla="*/ 0 h 214"/>
              <a:gd name="T12" fmla="*/ 2147483647 w 265"/>
              <a:gd name="T13" fmla="*/ 2147483647 h 214"/>
              <a:gd name="T14" fmla="*/ 2147483647 w 265"/>
              <a:gd name="T15" fmla="*/ 2147483647 h 214"/>
              <a:gd name="T16" fmla="*/ 2147483647 w 265"/>
              <a:gd name="T17" fmla="*/ 2147483647 h 214"/>
              <a:gd name="T18" fmla="*/ 2147483647 w 265"/>
              <a:gd name="T19" fmla="*/ 2147483647 h 214"/>
              <a:gd name="T20" fmla="*/ 2147483647 w 265"/>
              <a:gd name="T21" fmla="*/ 2147483647 h 214"/>
              <a:gd name="T22" fmla="*/ 2147483647 w 265"/>
              <a:gd name="T23" fmla="*/ 2147483647 h 214"/>
              <a:gd name="T24" fmla="*/ 2147483647 w 265"/>
              <a:gd name="T25" fmla="*/ 2147483647 h 214"/>
              <a:gd name="T26" fmla="*/ 2147483647 w 265"/>
              <a:gd name="T27" fmla="*/ 2147483647 h 214"/>
              <a:gd name="T28" fmla="*/ 2147483647 w 265"/>
              <a:gd name="T29" fmla="*/ 2147483647 h 214"/>
              <a:gd name="T30" fmla="*/ 2147483647 w 265"/>
              <a:gd name="T31" fmla="*/ 2147483647 h 214"/>
              <a:gd name="T32" fmla="*/ 2147483647 w 265"/>
              <a:gd name="T33" fmla="*/ 2147483647 h 214"/>
              <a:gd name="T34" fmla="*/ 2147483647 w 265"/>
              <a:gd name="T35" fmla="*/ 2147483647 h 214"/>
              <a:gd name="T36" fmla="*/ 2147483647 w 265"/>
              <a:gd name="T37" fmla="*/ 2147483647 h 214"/>
              <a:gd name="T38" fmla="*/ 2147483647 w 265"/>
              <a:gd name="T39" fmla="*/ 2147483647 h 214"/>
              <a:gd name="T40" fmla="*/ 2147483647 w 265"/>
              <a:gd name="T41" fmla="*/ 2147483647 h 214"/>
              <a:gd name="T42" fmla="*/ 2147483647 w 265"/>
              <a:gd name="T43" fmla="*/ 2147483647 h 214"/>
              <a:gd name="T44" fmla="*/ 0 w 265"/>
              <a:gd name="T45" fmla="*/ 2147483647 h 214"/>
              <a:gd name="T46" fmla="*/ 0 w 265"/>
              <a:gd name="T47" fmla="*/ 2147483647 h 214"/>
              <a:gd name="T48" fmla="*/ 0 w 265"/>
              <a:gd name="T49" fmla="*/ 2147483647 h 21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65"/>
              <a:gd name="T76" fmla="*/ 0 h 214"/>
              <a:gd name="T77" fmla="*/ 265 w 265"/>
              <a:gd name="T78" fmla="*/ 214 h 21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65" h="214">
                <a:moveTo>
                  <a:pt x="0" y="67"/>
                </a:moveTo>
                <a:lnTo>
                  <a:pt x="20" y="29"/>
                </a:lnTo>
                <a:lnTo>
                  <a:pt x="44" y="50"/>
                </a:lnTo>
                <a:lnTo>
                  <a:pt x="73" y="54"/>
                </a:lnTo>
                <a:lnTo>
                  <a:pt x="123" y="6"/>
                </a:lnTo>
                <a:lnTo>
                  <a:pt x="164" y="0"/>
                </a:lnTo>
                <a:lnTo>
                  <a:pt x="168" y="29"/>
                </a:lnTo>
                <a:lnTo>
                  <a:pt x="187" y="45"/>
                </a:lnTo>
                <a:lnTo>
                  <a:pt x="232" y="46"/>
                </a:lnTo>
                <a:lnTo>
                  <a:pt x="225" y="67"/>
                </a:lnTo>
                <a:lnTo>
                  <a:pt x="265" y="110"/>
                </a:lnTo>
                <a:lnTo>
                  <a:pt x="265" y="163"/>
                </a:lnTo>
                <a:lnTo>
                  <a:pt x="241" y="163"/>
                </a:lnTo>
                <a:lnTo>
                  <a:pt x="241" y="189"/>
                </a:lnTo>
                <a:lnTo>
                  <a:pt x="212" y="187"/>
                </a:lnTo>
                <a:lnTo>
                  <a:pt x="212" y="202"/>
                </a:lnTo>
                <a:lnTo>
                  <a:pt x="161" y="211"/>
                </a:lnTo>
                <a:lnTo>
                  <a:pt x="96" y="214"/>
                </a:lnTo>
                <a:lnTo>
                  <a:pt x="62" y="150"/>
                </a:lnTo>
                <a:lnTo>
                  <a:pt x="49" y="160"/>
                </a:lnTo>
                <a:lnTo>
                  <a:pt x="25" y="104"/>
                </a:lnTo>
                <a:lnTo>
                  <a:pt x="1" y="93"/>
                </a:lnTo>
                <a:lnTo>
                  <a:pt x="0" y="67"/>
                </a:lnTo>
                <a:close/>
              </a:path>
            </a:pathLst>
          </a:custGeom>
          <a:solidFill>
            <a:srgbClr val="FFFF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29" name="Freeform 198"/>
          <p:cNvSpPr>
            <a:spLocks/>
          </p:cNvSpPr>
          <p:nvPr/>
        </p:nvSpPr>
        <p:spPr bwMode="auto">
          <a:xfrm>
            <a:off x="2730500" y="3063875"/>
            <a:ext cx="344488" cy="455613"/>
          </a:xfrm>
          <a:custGeom>
            <a:avLst/>
            <a:gdLst>
              <a:gd name="T0" fmla="*/ 2147483647 w 206"/>
              <a:gd name="T1" fmla="*/ 2147483647 h 272"/>
              <a:gd name="T2" fmla="*/ 2147483647 w 206"/>
              <a:gd name="T3" fmla="*/ 2147483647 h 272"/>
              <a:gd name="T4" fmla="*/ 2147483647 w 206"/>
              <a:gd name="T5" fmla="*/ 2147483647 h 272"/>
              <a:gd name="T6" fmla="*/ 2147483647 w 206"/>
              <a:gd name="T7" fmla="*/ 2147483647 h 272"/>
              <a:gd name="T8" fmla="*/ 2147483647 w 206"/>
              <a:gd name="T9" fmla="*/ 2147483647 h 272"/>
              <a:gd name="T10" fmla="*/ 2147483647 w 206"/>
              <a:gd name="T11" fmla="*/ 2147483647 h 272"/>
              <a:gd name="T12" fmla="*/ 2147483647 w 206"/>
              <a:gd name="T13" fmla="*/ 2147483647 h 272"/>
              <a:gd name="T14" fmla="*/ 0 w 206"/>
              <a:gd name="T15" fmla="*/ 2147483647 h 272"/>
              <a:gd name="T16" fmla="*/ 2147483647 w 206"/>
              <a:gd name="T17" fmla="*/ 2147483647 h 272"/>
              <a:gd name="T18" fmla="*/ 2147483647 w 206"/>
              <a:gd name="T19" fmla="*/ 2147483647 h 272"/>
              <a:gd name="T20" fmla="*/ 2147483647 w 206"/>
              <a:gd name="T21" fmla="*/ 2147483647 h 272"/>
              <a:gd name="T22" fmla="*/ 2147483647 w 206"/>
              <a:gd name="T23" fmla="*/ 2147483647 h 272"/>
              <a:gd name="T24" fmla="*/ 2147483647 w 206"/>
              <a:gd name="T25" fmla="*/ 2147483647 h 272"/>
              <a:gd name="T26" fmla="*/ 2147483647 w 206"/>
              <a:gd name="T27" fmla="*/ 2147483647 h 272"/>
              <a:gd name="T28" fmla="*/ 2147483647 w 206"/>
              <a:gd name="T29" fmla="*/ 2147483647 h 272"/>
              <a:gd name="T30" fmla="*/ 2147483647 w 206"/>
              <a:gd name="T31" fmla="*/ 2147483647 h 272"/>
              <a:gd name="T32" fmla="*/ 2147483647 w 206"/>
              <a:gd name="T33" fmla="*/ 2147483647 h 272"/>
              <a:gd name="T34" fmla="*/ 2147483647 w 206"/>
              <a:gd name="T35" fmla="*/ 0 h 272"/>
              <a:gd name="T36" fmla="*/ 2147483647 w 206"/>
              <a:gd name="T37" fmla="*/ 2147483647 h 272"/>
              <a:gd name="T38" fmla="*/ 2147483647 w 206"/>
              <a:gd name="T39" fmla="*/ 2147483647 h 272"/>
              <a:gd name="T40" fmla="*/ 2147483647 w 206"/>
              <a:gd name="T41" fmla="*/ 2147483647 h 272"/>
              <a:gd name="T42" fmla="*/ 2147483647 w 206"/>
              <a:gd name="T43" fmla="*/ 2147483647 h 272"/>
              <a:gd name="T44" fmla="*/ 2147483647 w 206"/>
              <a:gd name="T45" fmla="*/ 2147483647 h 272"/>
              <a:gd name="T46" fmla="*/ 2147483647 w 206"/>
              <a:gd name="T47" fmla="*/ 2147483647 h 272"/>
              <a:gd name="T48" fmla="*/ 2147483647 w 206"/>
              <a:gd name="T49" fmla="*/ 2147483647 h 27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06"/>
              <a:gd name="T76" fmla="*/ 0 h 272"/>
              <a:gd name="T77" fmla="*/ 206 w 206"/>
              <a:gd name="T78" fmla="*/ 272 h 27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06" h="272">
                <a:moveTo>
                  <a:pt x="186" y="173"/>
                </a:moveTo>
                <a:lnTo>
                  <a:pt x="187" y="199"/>
                </a:lnTo>
                <a:lnTo>
                  <a:pt x="118" y="208"/>
                </a:lnTo>
                <a:lnTo>
                  <a:pt x="118" y="237"/>
                </a:lnTo>
                <a:lnTo>
                  <a:pt x="99" y="261"/>
                </a:lnTo>
                <a:lnTo>
                  <a:pt x="13" y="272"/>
                </a:lnTo>
                <a:lnTo>
                  <a:pt x="24" y="250"/>
                </a:lnTo>
                <a:lnTo>
                  <a:pt x="0" y="218"/>
                </a:lnTo>
                <a:lnTo>
                  <a:pt x="22" y="196"/>
                </a:lnTo>
                <a:lnTo>
                  <a:pt x="22" y="149"/>
                </a:lnTo>
                <a:lnTo>
                  <a:pt x="34" y="122"/>
                </a:lnTo>
                <a:lnTo>
                  <a:pt x="40" y="85"/>
                </a:lnTo>
                <a:lnTo>
                  <a:pt x="34" y="64"/>
                </a:lnTo>
                <a:lnTo>
                  <a:pt x="40" y="48"/>
                </a:lnTo>
                <a:lnTo>
                  <a:pt x="32" y="24"/>
                </a:lnTo>
                <a:lnTo>
                  <a:pt x="37" y="4"/>
                </a:lnTo>
                <a:lnTo>
                  <a:pt x="67" y="12"/>
                </a:lnTo>
                <a:lnTo>
                  <a:pt x="134" y="0"/>
                </a:lnTo>
                <a:lnTo>
                  <a:pt x="147" y="31"/>
                </a:lnTo>
                <a:lnTo>
                  <a:pt x="197" y="74"/>
                </a:lnTo>
                <a:lnTo>
                  <a:pt x="186" y="93"/>
                </a:lnTo>
                <a:lnTo>
                  <a:pt x="206" y="135"/>
                </a:lnTo>
                <a:lnTo>
                  <a:pt x="186" y="173"/>
                </a:lnTo>
                <a:close/>
              </a:path>
            </a:pathLst>
          </a:custGeom>
          <a:solidFill>
            <a:srgbClr val="FF00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30" name="Freeform 199"/>
          <p:cNvSpPr>
            <a:spLocks/>
          </p:cNvSpPr>
          <p:nvPr/>
        </p:nvSpPr>
        <p:spPr bwMode="auto">
          <a:xfrm>
            <a:off x="2878138" y="3773488"/>
            <a:ext cx="427037" cy="425450"/>
          </a:xfrm>
          <a:custGeom>
            <a:avLst/>
            <a:gdLst>
              <a:gd name="T0" fmla="*/ 2147483647 w 256"/>
              <a:gd name="T1" fmla="*/ 2147483647 h 254"/>
              <a:gd name="T2" fmla="*/ 2147483647 w 256"/>
              <a:gd name="T3" fmla="*/ 2147483647 h 254"/>
              <a:gd name="T4" fmla="*/ 2147483647 w 256"/>
              <a:gd name="T5" fmla="*/ 2147483647 h 254"/>
              <a:gd name="T6" fmla="*/ 2147483647 w 256"/>
              <a:gd name="T7" fmla="*/ 2147483647 h 254"/>
              <a:gd name="T8" fmla="*/ 2147483647 w 256"/>
              <a:gd name="T9" fmla="*/ 2147483647 h 254"/>
              <a:gd name="T10" fmla="*/ 2147483647 w 256"/>
              <a:gd name="T11" fmla="*/ 2147483647 h 254"/>
              <a:gd name="T12" fmla="*/ 2147483647 w 256"/>
              <a:gd name="T13" fmla="*/ 2147483647 h 254"/>
              <a:gd name="T14" fmla="*/ 2147483647 w 256"/>
              <a:gd name="T15" fmla="*/ 2147483647 h 254"/>
              <a:gd name="T16" fmla="*/ 2147483647 w 256"/>
              <a:gd name="T17" fmla="*/ 2147483647 h 254"/>
              <a:gd name="T18" fmla="*/ 2147483647 w 256"/>
              <a:gd name="T19" fmla="*/ 2147483647 h 254"/>
              <a:gd name="T20" fmla="*/ 2147483647 w 256"/>
              <a:gd name="T21" fmla="*/ 2147483647 h 254"/>
              <a:gd name="T22" fmla="*/ 2147483647 w 256"/>
              <a:gd name="T23" fmla="*/ 2147483647 h 254"/>
              <a:gd name="T24" fmla="*/ 2147483647 w 256"/>
              <a:gd name="T25" fmla="*/ 2147483647 h 254"/>
              <a:gd name="T26" fmla="*/ 2147483647 w 256"/>
              <a:gd name="T27" fmla="*/ 2147483647 h 254"/>
              <a:gd name="T28" fmla="*/ 2147483647 w 256"/>
              <a:gd name="T29" fmla="*/ 2147483647 h 254"/>
              <a:gd name="T30" fmla="*/ 2147483647 w 256"/>
              <a:gd name="T31" fmla="*/ 2147483647 h 254"/>
              <a:gd name="T32" fmla="*/ 2147483647 w 256"/>
              <a:gd name="T33" fmla="*/ 2147483647 h 254"/>
              <a:gd name="T34" fmla="*/ 2147483647 w 256"/>
              <a:gd name="T35" fmla="*/ 2147483647 h 254"/>
              <a:gd name="T36" fmla="*/ 2147483647 w 256"/>
              <a:gd name="T37" fmla="*/ 0 h 254"/>
              <a:gd name="T38" fmla="*/ 2147483647 w 256"/>
              <a:gd name="T39" fmla="*/ 2147483647 h 254"/>
              <a:gd name="T40" fmla="*/ 0 w 256"/>
              <a:gd name="T41" fmla="*/ 2147483647 h 254"/>
              <a:gd name="T42" fmla="*/ 2147483647 w 256"/>
              <a:gd name="T43" fmla="*/ 2147483647 h 254"/>
              <a:gd name="T44" fmla="*/ 2147483647 w 256"/>
              <a:gd name="T45" fmla="*/ 2147483647 h 254"/>
              <a:gd name="T46" fmla="*/ 2147483647 w 256"/>
              <a:gd name="T47" fmla="*/ 2147483647 h 254"/>
              <a:gd name="T48" fmla="*/ 2147483647 w 256"/>
              <a:gd name="T49" fmla="*/ 2147483647 h 254"/>
              <a:gd name="T50" fmla="*/ 2147483647 w 256"/>
              <a:gd name="T51" fmla="*/ 2147483647 h 254"/>
              <a:gd name="T52" fmla="*/ 2147483647 w 256"/>
              <a:gd name="T53" fmla="*/ 2147483647 h 254"/>
              <a:gd name="T54" fmla="*/ 2147483647 w 256"/>
              <a:gd name="T55" fmla="*/ 2147483647 h 25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56"/>
              <a:gd name="T85" fmla="*/ 0 h 254"/>
              <a:gd name="T86" fmla="*/ 256 w 256"/>
              <a:gd name="T87" fmla="*/ 254 h 25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56" h="254">
                <a:moveTo>
                  <a:pt x="40" y="196"/>
                </a:moveTo>
                <a:lnTo>
                  <a:pt x="34" y="211"/>
                </a:lnTo>
                <a:lnTo>
                  <a:pt x="35" y="222"/>
                </a:lnTo>
                <a:lnTo>
                  <a:pt x="62" y="243"/>
                </a:lnTo>
                <a:lnTo>
                  <a:pt x="107" y="236"/>
                </a:lnTo>
                <a:lnTo>
                  <a:pt x="115" y="254"/>
                </a:lnTo>
                <a:lnTo>
                  <a:pt x="142" y="225"/>
                </a:lnTo>
                <a:lnTo>
                  <a:pt x="170" y="225"/>
                </a:lnTo>
                <a:lnTo>
                  <a:pt x="181" y="236"/>
                </a:lnTo>
                <a:lnTo>
                  <a:pt x="229" y="211"/>
                </a:lnTo>
                <a:lnTo>
                  <a:pt x="224" y="123"/>
                </a:lnTo>
                <a:lnTo>
                  <a:pt x="256" y="112"/>
                </a:lnTo>
                <a:lnTo>
                  <a:pt x="234" y="62"/>
                </a:lnTo>
                <a:lnTo>
                  <a:pt x="211" y="68"/>
                </a:lnTo>
                <a:lnTo>
                  <a:pt x="205" y="49"/>
                </a:lnTo>
                <a:lnTo>
                  <a:pt x="163" y="46"/>
                </a:lnTo>
                <a:lnTo>
                  <a:pt x="122" y="12"/>
                </a:lnTo>
                <a:lnTo>
                  <a:pt x="83" y="27"/>
                </a:lnTo>
                <a:lnTo>
                  <a:pt x="42" y="0"/>
                </a:lnTo>
                <a:lnTo>
                  <a:pt x="21" y="1"/>
                </a:lnTo>
                <a:lnTo>
                  <a:pt x="0" y="12"/>
                </a:lnTo>
                <a:lnTo>
                  <a:pt x="14" y="38"/>
                </a:lnTo>
                <a:lnTo>
                  <a:pt x="2" y="67"/>
                </a:lnTo>
                <a:lnTo>
                  <a:pt x="21" y="86"/>
                </a:lnTo>
                <a:lnTo>
                  <a:pt x="40" y="155"/>
                </a:lnTo>
                <a:lnTo>
                  <a:pt x="40" y="196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31" name="Freeform 200"/>
          <p:cNvSpPr>
            <a:spLocks/>
          </p:cNvSpPr>
          <p:nvPr/>
        </p:nvSpPr>
        <p:spPr bwMode="auto">
          <a:xfrm>
            <a:off x="2540000" y="3748088"/>
            <a:ext cx="404813" cy="554037"/>
          </a:xfrm>
          <a:custGeom>
            <a:avLst/>
            <a:gdLst>
              <a:gd name="T0" fmla="*/ 2147483647 w 242"/>
              <a:gd name="T1" fmla="*/ 2147483647 h 331"/>
              <a:gd name="T2" fmla="*/ 2147483647 w 242"/>
              <a:gd name="T3" fmla="*/ 2147483647 h 331"/>
              <a:gd name="T4" fmla="*/ 2147483647 w 242"/>
              <a:gd name="T5" fmla="*/ 2147483647 h 331"/>
              <a:gd name="T6" fmla="*/ 2147483647 w 242"/>
              <a:gd name="T7" fmla="*/ 2147483647 h 331"/>
              <a:gd name="T8" fmla="*/ 2147483647 w 242"/>
              <a:gd name="T9" fmla="*/ 2147483647 h 331"/>
              <a:gd name="T10" fmla="*/ 2147483647 w 242"/>
              <a:gd name="T11" fmla="*/ 2147483647 h 331"/>
              <a:gd name="T12" fmla="*/ 2147483647 w 242"/>
              <a:gd name="T13" fmla="*/ 2147483647 h 331"/>
              <a:gd name="T14" fmla="*/ 2147483647 w 242"/>
              <a:gd name="T15" fmla="*/ 2147483647 h 331"/>
              <a:gd name="T16" fmla="*/ 2147483647 w 242"/>
              <a:gd name="T17" fmla="*/ 2147483647 h 331"/>
              <a:gd name="T18" fmla="*/ 2147483647 w 242"/>
              <a:gd name="T19" fmla="*/ 0 h 331"/>
              <a:gd name="T20" fmla="*/ 2147483647 w 242"/>
              <a:gd name="T21" fmla="*/ 2147483647 h 331"/>
              <a:gd name="T22" fmla="*/ 2147483647 w 242"/>
              <a:gd name="T23" fmla="*/ 2147483647 h 331"/>
              <a:gd name="T24" fmla="*/ 2147483647 w 242"/>
              <a:gd name="T25" fmla="*/ 2147483647 h 331"/>
              <a:gd name="T26" fmla="*/ 2147483647 w 242"/>
              <a:gd name="T27" fmla="*/ 2147483647 h 331"/>
              <a:gd name="T28" fmla="*/ 2147483647 w 242"/>
              <a:gd name="T29" fmla="*/ 2147483647 h 331"/>
              <a:gd name="T30" fmla="*/ 2147483647 w 242"/>
              <a:gd name="T31" fmla="*/ 2147483647 h 331"/>
              <a:gd name="T32" fmla="*/ 0 w 242"/>
              <a:gd name="T33" fmla="*/ 2147483647 h 331"/>
              <a:gd name="T34" fmla="*/ 2147483647 w 242"/>
              <a:gd name="T35" fmla="*/ 2147483647 h 331"/>
              <a:gd name="T36" fmla="*/ 2147483647 w 242"/>
              <a:gd name="T37" fmla="*/ 2147483647 h 331"/>
              <a:gd name="T38" fmla="*/ 2147483647 w 242"/>
              <a:gd name="T39" fmla="*/ 2147483647 h 331"/>
              <a:gd name="T40" fmla="*/ 2147483647 w 242"/>
              <a:gd name="T41" fmla="*/ 2147483647 h 331"/>
              <a:gd name="T42" fmla="*/ 2147483647 w 242"/>
              <a:gd name="T43" fmla="*/ 2147483647 h 331"/>
              <a:gd name="T44" fmla="*/ 2147483647 w 242"/>
              <a:gd name="T45" fmla="*/ 2147483647 h 331"/>
              <a:gd name="T46" fmla="*/ 2147483647 w 242"/>
              <a:gd name="T47" fmla="*/ 2147483647 h 331"/>
              <a:gd name="T48" fmla="*/ 2147483647 w 242"/>
              <a:gd name="T49" fmla="*/ 2147483647 h 331"/>
              <a:gd name="T50" fmla="*/ 2147483647 w 242"/>
              <a:gd name="T51" fmla="*/ 2147483647 h 331"/>
              <a:gd name="T52" fmla="*/ 2147483647 w 242"/>
              <a:gd name="T53" fmla="*/ 2147483647 h 331"/>
              <a:gd name="T54" fmla="*/ 2147483647 w 242"/>
              <a:gd name="T55" fmla="*/ 2147483647 h 331"/>
              <a:gd name="T56" fmla="*/ 2147483647 w 242"/>
              <a:gd name="T57" fmla="*/ 2147483647 h 331"/>
              <a:gd name="T58" fmla="*/ 2147483647 w 242"/>
              <a:gd name="T59" fmla="*/ 2147483647 h 331"/>
              <a:gd name="T60" fmla="*/ 2147483647 w 242"/>
              <a:gd name="T61" fmla="*/ 2147483647 h 331"/>
              <a:gd name="T62" fmla="*/ 2147483647 w 242"/>
              <a:gd name="T63" fmla="*/ 2147483647 h 331"/>
              <a:gd name="T64" fmla="*/ 2147483647 w 242"/>
              <a:gd name="T65" fmla="*/ 2147483647 h 331"/>
              <a:gd name="T66" fmla="*/ 2147483647 w 242"/>
              <a:gd name="T67" fmla="*/ 2147483647 h 331"/>
              <a:gd name="T68" fmla="*/ 2147483647 w 242"/>
              <a:gd name="T69" fmla="*/ 2147483647 h 33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42"/>
              <a:gd name="T106" fmla="*/ 0 h 331"/>
              <a:gd name="T107" fmla="*/ 242 w 242"/>
              <a:gd name="T108" fmla="*/ 331 h 33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42" h="331">
                <a:moveTo>
                  <a:pt x="242" y="211"/>
                </a:moveTo>
                <a:lnTo>
                  <a:pt x="242" y="170"/>
                </a:lnTo>
                <a:lnTo>
                  <a:pt x="223" y="101"/>
                </a:lnTo>
                <a:lnTo>
                  <a:pt x="204" y="82"/>
                </a:lnTo>
                <a:lnTo>
                  <a:pt x="216" y="53"/>
                </a:lnTo>
                <a:lnTo>
                  <a:pt x="202" y="27"/>
                </a:lnTo>
                <a:lnTo>
                  <a:pt x="170" y="39"/>
                </a:lnTo>
                <a:lnTo>
                  <a:pt x="144" y="16"/>
                </a:lnTo>
                <a:lnTo>
                  <a:pt x="88" y="0"/>
                </a:lnTo>
                <a:lnTo>
                  <a:pt x="66" y="10"/>
                </a:lnTo>
                <a:lnTo>
                  <a:pt x="90" y="58"/>
                </a:lnTo>
                <a:lnTo>
                  <a:pt x="60" y="61"/>
                </a:lnTo>
                <a:lnTo>
                  <a:pt x="69" y="95"/>
                </a:lnTo>
                <a:lnTo>
                  <a:pt x="31" y="96"/>
                </a:lnTo>
                <a:lnTo>
                  <a:pt x="15" y="115"/>
                </a:lnTo>
                <a:lnTo>
                  <a:pt x="0" y="138"/>
                </a:lnTo>
                <a:lnTo>
                  <a:pt x="21" y="146"/>
                </a:lnTo>
                <a:lnTo>
                  <a:pt x="39" y="138"/>
                </a:lnTo>
                <a:lnTo>
                  <a:pt x="60" y="175"/>
                </a:lnTo>
                <a:lnTo>
                  <a:pt x="53" y="192"/>
                </a:lnTo>
                <a:lnTo>
                  <a:pt x="69" y="199"/>
                </a:lnTo>
                <a:lnTo>
                  <a:pt x="52" y="221"/>
                </a:lnTo>
                <a:lnTo>
                  <a:pt x="63" y="234"/>
                </a:lnTo>
                <a:lnTo>
                  <a:pt x="55" y="245"/>
                </a:lnTo>
                <a:lnTo>
                  <a:pt x="74" y="272"/>
                </a:lnTo>
                <a:lnTo>
                  <a:pt x="72" y="331"/>
                </a:lnTo>
                <a:lnTo>
                  <a:pt x="92" y="331"/>
                </a:lnTo>
                <a:lnTo>
                  <a:pt x="106" y="307"/>
                </a:lnTo>
                <a:lnTo>
                  <a:pt x="156" y="301"/>
                </a:lnTo>
                <a:lnTo>
                  <a:pt x="149" y="263"/>
                </a:lnTo>
                <a:lnTo>
                  <a:pt x="236" y="226"/>
                </a:lnTo>
                <a:lnTo>
                  <a:pt x="242" y="211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32" name="Freeform 201"/>
          <p:cNvSpPr>
            <a:spLocks/>
          </p:cNvSpPr>
          <p:nvPr/>
        </p:nvSpPr>
        <p:spPr bwMode="auto">
          <a:xfrm>
            <a:off x="2176463" y="3522663"/>
            <a:ext cx="512762" cy="427037"/>
          </a:xfrm>
          <a:custGeom>
            <a:avLst/>
            <a:gdLst>
              <a:gd name="T0" fmla="*/ 0 w 307"/>
              <a:gd name="T1" fmla="*/ 2147483647 h 254"/>
              <a:gd name="T2" fmla="*/ 2147483647 w 307"/>
              <a:gd name="T3" fmla="*/ 2147483647 h 254"/>
              <a:gd name="T4" fmla="*/ 2147483647 w 307"/>
              <a:gd name="T5" fmla="*/ 2147483647 h 254"/>
              <a:gd name="T6" fmla="*/ 2147483647 w 307"/>
              <a:gd name="T7" fmla="*/ 2147483647 h 254"/>
              <a:gd name="T8" fmla="*/ 2147483647 w 307"/>
              <a:gd name="T9" fmla="*/ 2147483647 h 254"/>
              <a:gd name="T10" fmla="*/ 2147483647 w 307"/>
              <a:gd name="T11" fmla="*/ 2147483647 h 254"/>
              <a:gd name="T12" fmla="*/ 2147483647 w 307"/>
              <a:gd name="T13" fmla="*/ 2147483647 h 254"/>
              <a:gd name="T14" fmla="*/ 2147483647 w 307"/>
              <a:gd name="T15" fmla="*/ 2147483647 h 254"/>
              <a:gd name="T16" fmla="*/ 2147483647 w 307"/>
              <a:gd name="T17" fmla="*/ 2147483647 h 254"/>
              <a:gd name="T18" fmla="*/ 2147483647 w 307"/>
              <a:gd name="T19" fmla="*/ 2147483647 h 254"/>
              <a:gd name="T20" fmla="*/ 2147483647 w 307"/>
              <a:gd name="T21" fmla="*/ 2147483647 h 254"/>
              <a:gd name="T22" fmla="*/ 2147483647 w 307"/>
              <a:gd name="T23" fmla="*/ 2147483647 h 254"/>
              <a:gd name="T24" fmla="*/ 2147483647 w 307"/>
              <a:gd name="T25" fmla="*/ 2147483647 h 254"/>
              <a:gd name="T26" fmla="*/ 2147483647 w 307"/>
              <a:gd name="T27" fmla="*/ 2147483647 h 254"/>
              <a:gd name="T28" fmla="*/ 2147483647 w 307"/>
              <a:gd name="T29" fmla="*/ 2147483647 h 254"/>
              <a:gd name="T30" fmla="*/ 2147483647 w 307"/>
              <a:gd name="T31" fmla="*/ 2147483647 h 254"/>
              <a:gd name="T32" fmla="*/ 2147483647 w 307"/>
              <a:gd name="T33" fmla="*/ 2147483647 h 254"/>
              <a:gd name="T34" fmla="*/ 2147483647 w 307"/>
              <a:gd name="T35" fmla="*/ 2147483647 h 254"/>
              <a:gd name="T36" fmla="*/ 2147483647 w 307"/>
              <a:gd name="T37" fmla="*/ 2147483647 h 254"/>
              <a:gd name="T38" fmla="*/ 2147483647 w 307"/>
              <a:gd name="T39" fmla="*/ 2147483647 h 254"/>
              <a:gd name="T40" fmla="*/ 2147483647 w 307"/>
              <a:gd name="T41" fmla="*/ 2147483647 h 254"/>
              <a:gd name="T42" fmla="*/ 2147483647 w 307"/>
              <a:gd name="T43" fmla="*/ 2147483647 h 254"/>
              <a:gd name="T44" fmla="*/ 2147483647 w 307"/>
              <a:gd name="T45" fmla="*/ 2147483647 h 254"/>
              <a:gd name="T46" fmla="*/ 2147483647 w 307"/>
              <a:gd name="T47" fmla="*/ 2147483647 h 254"/>
              <a:gd name="T48" fmla="*/ 2147483647 w 307"/>
              <a:gd name="T49" fmla="*/ 0 h 254"/>
              <a:gd name="T50" fmla="*/ 2147483647 w 307"/>
              <a:gd name="T51" fmla="*/ 2147483647 h 254"/>
              <a:gd name="T52" fmla="*/ 2147483647 w 307"/>
              <a:gd name="T53" fmla="*/ 2147483647 h 254"/>
              <a:gd name="T54" fmla="*/ 0 w 307"/>
              <a:gd name="T55" fmla="*/ 2147483647 h 254"/>
              <a:gd name="T56" fmla="*/ 0 w 307"/>
              <a:gd name="T57" fmla="*/ 2147483647 h 254"/>
              <a:gd name="T58" fmla="*/ 0 w 307"/>
              <a:gd name="T59" fmla="*/ 2147483647 h 25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07"/>
              <a:gd name="T91" fmla="*/ 0 h 254"/>
              <a:gd name="T92" fmla="*/ 307 w 307"/>
              <a:gd name="T93" fmla="*/ 254 h 25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07" h="254">
                <a:moveTo>
                  <a:pt x="0" y="112"/>
                </a:moveTo>
                <a:lnTo>
                  <a:pt x="48" y="118"/>
                </a:lnTo>
                <a:lnTo>
                  <a:pt x="46" y="133"/>
                </a:lnTo>
                <a:lnTo>
                  <a:pt x="83" y="141"/>
                </a:lnTo>
                <a:lnTo>
                  <a:pt x="96" y="227"/>
                </a:lnTo>
                <a:lnTo>
                  <a:pt x="115" y="227"/>
                </a:lnTo>
                <a:lnTo>
                  <a:pt x="133" y="254"/>
                </a:lnTo>
                <a:lnTo>
                  <a:pt x="190" y="229"/>
                </a:lnTo>
                <a:lnTo>
                  <a:pt x="232" y="249"/>
                </a:lnTo>
                <a:lnTo>
                  <a:pt x="248" y="230"/>
                </a:lnTo>
                <a:lnTo>
                  <a:pt x="286" y="229"/>
                </a:lnTo>
                <a:lnTo>
                  <a:pt x="277" y="195"/>
                </a:lnTo>
                <a:lnTo>
                  <a:pt x="307" y="192"/>
                </a:lnTo>
                <a:lnTo>
                  <a:pt x="283" y="144"/>
                </a:lnTo>
                <a:lnTo>
                  <a:pt x="305" y="134"/>
                </a:lnTo>
                <a:lnTo>
                  <a:pt x="297" y="121"/>
                </a:lnTo>
                <a:lnTo>
                  <a:pt x="209" y="125"/>
                </a:lnTo>
                <a:lnTo>
                  <a:pt x="206" y="106"/>
                </a:lnTo>
                <a:lnTo>
                  <a:pt x="179" y="99"/>
                </a:lnTo>
                <a:lnTo>
                  <a:pt x="173" y="78"/>
                </a:lnTo>
                <a:lnTo>
                  <a:pt x="182" y="66"/>
                </a:lnTo>
                <a:lnTo>
                  <a:pt x="171" y="34"/>
                </a:lnTo>
                <a:lnTo>
                  <a:pt x="121" y="43"/>
                </a:lnTo>
                <a:lnTo>
                  <a:pt x="83" y="3"/>
                </a:lnTo>
                <a:lnTo>
                  <a:pt x="53" y="0"/>
                </a:lnTo>
                <a:lnTo>
                  <a:pt x="41" y="3"/>
                </a:lnTo>
                <a:lnTo>
                  <a:pt x="43" y="50"/>
                </a:lnTo>
                <a:lnTo>
                  <a:pt x="0" y="112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33" name="Freeform 202"/>
          <p:cNvSpPr>
            <a:spLocks/>
          </p:cNvSpPr>
          <p:nvPr/>
        </p:nvSpPr>
        <p:spPr bwMode="auto">
          <a:xfrm>
            <a:off x="1849438" y="3343275"/>
            <a:ext cx="415925" cy="415925"/>
          </a:xfrm>
          <a:custGeom>
            <a:avLst/>
            <a:gdLst>
              <a:gd name="T0" fmla="*/ 2147483647 w 248"/>
              <a:gd name="T1" fmla="*/ 2147483647 h 248"/>
              <a:gd name="T2" fmla="*/ 2147483647 w 248"/>
              <a:gd name="T3" fmla="*/ 2147483647 h 248"/>
              <a:gd name="T4" fmla="*/ 2147483647 w 248"/>
              <a:gd name="T5" fmla="*/ 2147483647 h 248"/>
              <a:gd name="T6" fmla="*/ 2147483647 w 248"/>
              <a:gd name="T7" fmla="*/ 2147483647 h 248"/>
              <a:gd name="T8" fmla="*/ 2147483647 w 248"/>
              <a:gd name="T9" fmla="*/ 2147483647 h 248"/>
              <a:gd name="T10" fmla="*/ 2147483647 w 248"/>
              <a:gd name="T11" fmla="*/ 0 h 248"/>
              <a:gd name="T12" fmla="*/ 2147483647 w 248"/>
              <a:gd name="T13" fmla="*/ 2147483647 h 248"/>
              <a:gd name="T14" fmla="*/ 2147483647 w 248"/>
              <a:gd name="T15" fmla="*/ 2147483647 h 248"/>
              <a:gd name="T16" fmla="*/ 2147483647 w 248"/>
              <a:gd name="T17" fmla="*/ 2147483647 h 248"/>
              <a:gd name="T18" fmla="*/ 2147483647 w 248"/>
              <a:gd name="T19" fmla="*/ 2147483647 h 248"/>
              <a:gd name="T20" fmla="*/ 2147483647 w 248"/>
              <a:gd name="T21" fmla="*/ 2147483647 h 248"/>
              <a:gd name="T22" fmla="*/ 2147483647 w 248"/>
              <a:gd name="T23" fmla="*/ 2147483647 h 248"/>
              <a:gd name="T24" fmla="*/ 2147483647 w 248"/>
              <a:gd name="T25" fmla="*/ 2147483647 h 248"/>
              <a:gd name="T26" fmla="*/ 2147483647 w 248"/>
              <a:gd name="T27" fmla="*/ 2147483647 h 248"/>
              <a:gd name="T28" fmla="*/ 2147483647 w 248"/>
              <a:gd name="T29" fmla="*/ 2147483647 h 248"/>
              <a:gd name="T30" fmla="*/ 2147483647 w 248"/>
              <a:gd name="T31" fmla="*/ 2147483647 h 248"/>
              <a:gd name="T32" fmla="*/ 2147483647 w 248"/>
              <a:gd name="T33" fmla="*/ 2147483647 h 248"/>
              <a:gd name="T34" fmla="*/ 2147483647 w 248"/>
              <a:gd name="T35" fmla="*/ 2147483647 h 248"/>
              <a:gd name="T36" fmla="*/ 2147483647 w 248"/>
              <a:gd name="T37" fmla="*/ 2147483647 h 248"/>
              <a:gd name="T38" fmla="*/ 2147483647 w 248"/>
              <a:gd name="T39" fmla="*/ 2147483647 h 248"/>
              <a:gd name="T40" fmla="*/ 2147483647 w 248"/>
              <a:gd name="T41" fmla="*/ 2147483647 h 248"/>
              <a:gd name="T42" fmla="*/ 2147483647 w 248"/>
              <a:gd name="T43" fmla="*/ 2147483647 h 248"/>
              <a:gd name="T44" fmla="*/ 2147483647 w 248"/>
              <a:gd name="T45" fmla="*/ 2147483647 h 248"/>
              <a:gd name="T46" fmla="*/ 0 w 248"/>
              <a:gd name="T47" fmla="*/ 2147483647 h 248"/>
              <a:gd name="T48" fmla="*/ 2147483647 w 248"/>
              <a:gd name="T49" fmla="*/ 2147483647 h 248"/>
              <a:gd name="T50" fmla="*/ 2147483647 w 248"/>
              <a:gd name="T51" fmla="*/ 2147483647 h 248"/>
              <a:gd name="T52" fmla="*/ 2147483647 w 248"/>
              <a:gd name="T53" fmla="*/ 2147483647 h 248"/>
              <a:gd name="T54" fmla="*/ 2147483647 w 248"/>
              <a:gd name="T55" fmla="*/ 2147483647 h 248"/>
              <a:gd name="T56" fmla="*/ 2147483647 w 248"/>
              <a:gd name="T57" fmla="*/ 2147483647 h 248"/>
              <a:gd name="T58" fmla="*/ 2147483647 w 248"/>
              <a:gd name="T59" fmla="*/ 2147483647 h 248"/>
              <a:gd name="T60" fmla="*/ 2147483647 w 248"/>
              <a:gd name="T61" fmla="*/ 2147483647 h 248"/>
              <a:gd name="T62" fmla="*/ 2147483647 w 248"/>
              <a:gd name="T63" fmla="*/ 2147483647 h 2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48"/>
              <a:gd name="T97" fmla="*/ 0 h 248"/>
              <a:gd name="T98" fmla="*/ 248 w 248"/>
              <a:gd name="T99" fmla="*/ 248 h 2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48" h="248">
                <a:moveTo>
                  <a:pt x="40" y="88"/>
                </a:moveTo>
                <a:lnTo>
                  <a:pt x="59" y="77"/>
                </a:lnTo>
                <a:lnTo>
                  <a:pt x="61" y="33"/>
                </a:lnTo>
                <a:lnTo>
                  <a:pt x="78" y="29"/>
                </a:lnTo>
                <a:lnTo>
                  <a:pt x="94" y="27"/>
                </a:lnTo>
                <a:lnTo>
                  <a:pt x="136" y="0"/>
                </a:lnTo>
                <a:lnTo>
                  <a:pt x="156" y="11"/>
                </a:lnTo>
                <a:lnTo>
                  <a:pt x="158" y="43"/>
                </a:lnTo>
                <a:lnTo>
                  <a:pt x="193" y="70"/>
                </a:lnTo>
                <a:lnTo>
                  <a:pt x="209" y="65"/>
                </a:lnTo>
                <a:lnTo>
                  <a:pt x="224" y="86"/>
                </a:lnTo>
                <a:lnTo>
                  <a:pt x="236" y="81"/>
                </a:lnTo>
                <a:lnTo>
                  <a:pt x="248" y="107"/>
                </a:lnTo>
                <a:lnTo>
                  <a:pt x="236" y="110"/>
                </a:lnTo>
                <a:lnTo>
                  <a:pt x="238" y="157"/>
                </a:lnTo>
                <a:lnTo>
                  <a:pt x="195" y="219"/>
                </a:lnTo>
                <a:lnTo>
                  <a:pt x="145" y="248"/>
                </a:lnTo>
                <a:lnTo>
                  <a:pt x="128" y="241"/>
                </a:lnTo>
                <a:lnTo>
                  <a:pt x="110" y="244"/>
                </a:lnTo>
                <a:lnTo>
                  <a:pt x="46" y="227"/>
                </a:lnTo>
                <a:lnTo>
                  <a:pt x="43" y="214"/>
                </a:lnTo>
                <a:lnTo>
                  <a:pt x="16" y="206"/>
                </a:lnTo>
                <a:lnTo>
                  <a:pt x="13" y="192"/>
                </a:lnTo>
                <a:lnTo>
                  <a:pt x="0" y="177"/>
                </a:lnTo>
                <a:lnTo>
                  <a:pt x="14" y="166"/>
                </a:lnTo>
                <a:lnTo>
                  <a:pt x="8" y="152"/>
                </a:lnTo>
                <a:lnTo>
                  <a:pt x="32" y="147"/>
                </a:lnTo>
                <a:lnTo>
                  <a:pt x="22" y="120"/>
                </a:lnTo>
                <a:lnTo>
                  <a:pt x="45" y="112"/>
                </a:lnTo>
                <a:lnTo>
                  <a:pt x="40" y="88"/>
                </a:lnTo>
                <a:close/>
              </a:path>
            </a:pathLst>
          </a:custGeom>
          <a:solidFill>
            <a:srgbClr val="FFFF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34" name="Freeform 203"/>
          <p:cNvSpPr>
            <a:spLocks/>
          </p:cNvSpPr>
          <p:nvPr/>
        </p:nvSpPr>
        <p:spPr bwMode="auto">
          <a:xfrm>
            <a:off x="2411413" y="4292600"/>
            <a:ext cx="385762" cy="357188"/>
          </a:xfrm>
          <a:custGeom>
            <a:avLst/>
            <a:gdLst>
              <a:gd name="T0" fmla="*/ 2147483647 w 230"/>
              <a:gd name="T1" fmla="*/ 2147483647 h 213"/>
              <a:gd name="T2" fmla="*/ 2147483647 w 230"/>
              <a:gd name="T3" fmla="*/ 2147483647 h 213"/>
              <a:gd name="T4" fmla="*/ 2147483647 w 230"/>
              <a:gd name="T5" fmla="*/ 2147483647 h 213"/>
              <a:gd name="T6" fmla="*/ 2147483647 w 230"/>
              <a:gd name="T7" fmla="*/ 2147483647 h 213"/>
              <a:gd name="T8" fmla="*/ 2147483647 w 230"/>
              <a:gd name="T9" fmla="*/ 2147483647 h 213"/>
              <a:gd name="T10" fmla="*/ 2147483647 w 230"/>
              <a:gd name="T11" fmla="*/ 2147483647 h 213"/>
              <a:gd name="T12" fmla="*/ 2147483647 w 230"/>
              <a:gd name="T13" fmla="*/ 2147483647 h 213"/>
              <a:gd name="T14" fmla="*/ 2147483647 w 230"/>
              <a:gd name="T15" fmla="*/ 2147483647 h 213"/>
              <a:gd name="T16" fmla="*/ 2147483647 w 230"/>
              <a:gd name="T17" fmla="*/ 2147483647 h 213"/>
              <a:gd name="T18" fmla="*/ 0 w 230"/>
              <a:gd name="T19" fmla="*/ 2147483647 h 213"/>
              <a:gd name="T20" fmla="*/ 2147483647 w 230"/>
              <a:gd name="T21" fmla="*/ 2147483647 h 213"/>
              <a:gd name="T22" fmla="*/ 2147483647 w 230"/>
              <a:gd name="T23" fmla="*/ 2147483647 h 213"/>
              <a:gd name="T24" fmla="*/ 2147483647 w 230"/>
              <a:gd name="T25" fmla="*/ 2147483647 h 213"/>
              <a:gd name="T26" fmla="*/ 2147483647 w 230"/>
              <a:gd name="T27" fmla="*/ 0 h 213"/>
              <a:gd name="T28" fmla="*/ 2147483647 w 230"/>
              <a:gd name="T29" fmla="*/ 2147483647 h 213"/>
              <a:gd name="T30" fmla="*/ 2147483647 w 230"/>
              <a:gd name="T31" fmla="*/ 2147483647 h 213"/>
              <a:gd name="T32" fmla="*/ 2147483647 w 230"/>
              <a:gd name="T33" fmla="*/ 2147483647 h 213"/>
              <a:gd name="T34" fmla="*/ 2147483647 w 230"/>
              <a:gd name="T35" fmla="*/ 2147483647 h 213"/>
              <a:gd name="T36" fmla="*/ 2147483647 w 230"/>
              <a:gd name="T37" fmla="*/ 2147483647 h 213"/>
              <a:gd name="T38" fmla="*/ 2147483647 w 230"/>
              <a:gd name="T39" fmla="*/ 2147483647 h 213"/>
              <a:gd name="T40" fmla="*/ 2147483647 w 230"/>
              <a:gd name="T41" fmla="*/ 2147483647 h 213"/>
              <a:gd name="T42" fmla="*/ 2147483647 w 230"/>
              <a:gd name="T43" fmla="*/ 2147483647 h 21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30"/>
              <a:gd name="T67" fmla="*/ 0 h 213"/>
              <a:gd name="T68" fmla="*/ 230 w 230"/>
              <a:gd name="T69" fmla="*/ 213 h 21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30" h="213">
                <a:moveTo>
                  <a:pt x="230" y="134"/>
                </a:moveTo>
                <a:lnTo>
                  <a:pt x="193" y="174"/>
                </a:lnTo>
                <a:lnTo>
                  <a:pt x="211" y="198"/>
                </a:lnTo>
                <a:lnTo>
                  <a:pt x="169" y="213"/>
                </a:lnTo>
                <a:lnTo>
                  <a:pt x="124" y="190"/>
                </a:lnTo>
                <a:lnTo>
                  <a:pt x="92" y="208"/>
                </a:lnTo>
                <a:lnTo>
                  <a:pt x="92" y="176"/>
                </a:lnTo>
                <a:lnTo>
                  <a:pt x="40" y="161"/>
                </a:lnTo>
                <a:lnTo>
                  <a:pt x="19" y="86"/>
                </a:lnTo>
                <a:lnTo>
                  <a:pt x="0" y="67"/>
                </a:lnTo>
                <a:lnTo>
                  <a:pt x="9" y="27"/>
                </a:lnTo>
                <a:lnTo>
                  <a:pt x="22" y="10"/>
                </a:lnTo>
                <a:lnTo>
                  <a:pt x="67" y="14"/>
                </a:lnTo>
                <a:lnTo>
                  <a:pt x="70" y="0"/>
                </a:lnTo>
                <a:lnTo>
                  <a:pt x="148" y="6"/>
                </a:lnTo>
                <a:lnTo>
                  <a:pt x="168" y="6"/>
                </a:lnTo>
                <a:lnTo>
                  <a:pt x="177" y="30"/>
                </a:lnTo>
                <a:lnTo>
                  <a:pt x="206" y="46"/>
                </a:lnTo>
                <a:lnTo>
                  <a:pt x="224" y="85"/>
                </a:lnTo>
                <a:lnTo>
                  <a:pt x="230" y="134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35" name="Freeform 204"/>
          <p:cNvSpPr>
            <a:spLocks/>
          </p:cNvSpPr>
          <p:nvPr/>
        </p:nvSpPr>
        <p:spPr bwMode="auto">
          <a:xfrm>
            <a:off x="2693988" y="4127500"/>
            <a:ext cx="544512" cy="388938"/>
          </a:xfrm>
          <a:custGeom>
            <a:avLst/>
            <a:gdLst>
              <a:gd name="T0" fmla="*/ 2147483647 w 326"/>
              <a:gd name="T1" fmla="*/ 2147483647 h 232"/>
              <a:gd name="T2" fmla="*/ 2147483647 w 326"/>
              <a:gd name="T3" fmla="*/ 2147483647 h 232"/>
              <a:gd name="T4" fmla="*/ 2147483647 w 326"/>
              <a:gd name="T5" fmla="*/ 2147483647 h 232"/>
              <a:gd name="T6" fmla="*/ 2147483647 w 326"/>
              <a:gd name="T7" fmla="*/ 2147483647 h 232"/>
              <a:gd name="T8" fmla="*/ 2147483647 w 326"/>
              <a:gd name="T9" fmla="*/ 2147483647 h 232"/>
              <a:gd name="T10" fmla="*/ 2147483647 w 326"/>
              <a:gd name="T11" fmla="*/ 2147483647 h 232"/>
              <a:gd name="T12" fmla="*/ 2147483647 w 326"/>
              <a:gd name="T13" fmla="*/ 2147483647 h 232"/>
              <a:gd name="T14" fmla="*/ 2147483647 w 326"/>
              <a:gd name="T15" fmla="*/ 2147483647 h 232"/>
              <a:gd name="T16" fmla="*/ 2147483647 w 326"/>
              <a:gd name="T17" fmla="*/ 2147483647 h 232"/>
              <a:gd name="T18" fmla="*/ 2147483647 w 326"/>
              <a:gd name="T19" fmla="*/ 2147483647 h 232"/>
              <a:gd name="T20" fmla="*/ 2147483647 w 326"/>
              <a:gd name="T21" fmla="*/ 2147483647 h 232"/>
              <a:gd name="T22" fmla="*/ 2147483647 w 326"/>
              <a:gd name="T23" fmla="*/ 2147483647 h 232"/>
              <a:gd name="T24" fmla="*/ 2147483647 w 326"/>
              <a:gd name="T25" fmla="*/ 2147483647 h 232"/>
              <a:gd name="T26" fmla="*/ 2147483647 w 326"/>
              <a:gd name="T27" fmla="*/ 2147483647 h 232"/>
              <a:gd name="T28" fmla="*/ 2147483647 w 326"/>
              <a:gd name="T29" fmla="*/ 2147483647 h 232"/>
              <a:gd name="T30" fmla="*/ 2147483647 w 326"/>
              <a:gd name="T31" fmla="*/ 2147483647 h 232"/>
              <a:gd name="T32" fmla="*/ 2147483647 w 326"/>
              <a:gd name="T33" fmla="*/ 2147483647 h 232"/>
              <a:gd name="T34" fmla="*/ 2147483647 w 326"/>
              <a:gd name="T35" fmla="*/ 2147483647 h 232"/>
              <a:gd name="T36" fmla="*/ 2147483647 w 326"/>
              <a:gd name="T37" fmla="*/ 0 h 232"/>
              <a:gd name="T38" fmla="*/ 2147483647 w 326"/>
              <a:gd name="T39" fmla="*/ 2147483647 h 232"/>
              <a:gd name="T40" fmla="*/ 2147483647 w 326"/>
              <a:gd name="T41" fmla="*/ 2147483647 h 232"/>
              <a:gd name="T42" fmla="*/ 2147483647 w 326"/>
              <a:gd name="T43" fmla="*/ 2147483647 h 232"/>
              <a:gd name="T44" fmla="*/ 0 w 326"/>
              <a:gd name="T45" fmla="*/ 2147483647 h 232"/>
              <a:gd name="T46" fmla="*/ 2147483647 w 326"/>
              <a:gd name="T47" fmla="*/ 2147483647 h 232"/>
              <a:gd name="T48" fmla="*/ 2147483647 w 326"/>
              <a:gd name="T49" fmla="*/ 2147483647 h 232"/>
              <a:gd name="T50" fmla="*/ 2147483647 w 326"/>
              <a:gd name="T51" fmla="*/ 2147483647 h 232"/>
              <a:gd name="T52" fmla="*/ 2147483647 w 326"/>
              <a:gd name="T53" fmla="*/ 2147483647 h 232"/>
              <a:gd name="T54" fmla="*/ 2147483647 w 326"/>
              <a:gd name="T55" fmla="*/ 2147483647 h 232"/>
              <a:gd name="T56" fmla="*/ 2147483647 w 326"/>
              <a:gd name="T57" fmla="*/ 2147483647 h 23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26"/>
              <a:gd name="T88" fmla="*/ 0 h 232"/>
              <a:gd name="T89" fmla="*/ 326 w 326"/>
              <a:gd name="T90" fmla="*/ 232 h 23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26" h="232">
                <a:moveTo>
                  <a:pt x="72" y="189"/>
                </a:moveTo>
                <a:lnTo>
                  <a:pt x="86" y="165"/>
                </a:lnTo>
                <a:lnTo>
                  <a:pt x="121" y="153"/>
                </a:lnTo>
                <a:lnTo>
                  <a:pt x="134" y="192"/>
                </a:lnTo>
                <a:lnTo>
                  <a:pt x="252" y="216"/>
                </a:lnTo>
                <a:lnTo>
                  <a:pt x="268" y="232"/>
                </a:lnTo>
                <a:lnTo>
                  <a:pt x="296" y="225"/>
                </a:lnTo>
                <a:lnTo>
                  <a:pt x="289" y="152"/>
                </a:lnTo>
                <a:lnTo>
                  <a:pt x="310" y="141"/>
                </a:lnTo>
                <a:lnTo>
                  <a:pt x="326" y="131"/>
                </a:lnTo>
                <a:lnTo>
                  <a:pt x="326" y="89"/>
                </a:lnTo>
                <a:lnTo>
                  <a:pt x="278" y="70"/>
                </a:lnTo>
                <a:lnTo>
                  <a:pt x="276" y="53"/>
                </a:lnTo>
                <a:lnTo>
                  <a:pt x="252" y="14"/>
                </a:lnTo>
                <a:lnTo>
                  <a:pt x="225" y="43"/>
                </a:lnTo>
                <a:lnTo>
                  <a:pt x="217" y="25"/>
                </a:lnTo>
                <a:lnTo>
                  <a:pt x="172" y="32"/>
                </a:lnTo>
                <a:lnTo>
                  <a:pt x="145" y="11"/>
                </a:lnTo>
                <a:lnTo>
                  <a:pt x="144" y="0"/>
                </a:lnTo>
                <a:lnTo>
                  <a:pt x="57" y="37"/>
                </a:lnTo>
                <a:lnTo>
                  <a:pt x="64" y="75"/>
                </a:lnTo>
                <a:lnTo>
                  <a:pt x="14" y="81"/>
                </a:lnTo>
                <a:lnTo>
                  <a:pt x="0" y="105"/>
                </a:lnTo>
                <a:lnTo>
                  <a:pt x="9" y="129"/>
                </a:lnTo>
                <a:lnTo>
                  <a:pt x="38" y="145"/>
                </a:lnTo>
                <a:lnTo>
                  <a:pt x="56" y="184"/>
                </a:lnTo>
                <a:lnTo>
                  <a:pt x="72" y="189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36" name="Freeform 205"/>
          <p:cNvSpPr>
            <a:spLocks/>
          </p:cNvSpPr>
          <p:nvPr/>
        </p:nvSpPr>
        <p:spPr bwMode="auto">
          <a:xfrm>
            <a:off x="2735263" y="4383088"/>
            <a:ext cx="511175" cy="441325"/>
          </a:xfrm>
          <a:custGeom>
            <a:avLst/>
            <a:gdLst>
              <a:gd name="T0" fmla="*/ 2147483647 w 306"/>
              <a:gd name="T1" fmla="*/ 2147483647 h 263"/>
              <a:gd name="T2" fmla="*/ 2147483647 w 306"/>
              <a:gd name="T3" fmla="*/ 2147483647 h 263"/>
              <a:gd name="T4" fmla="*/ 2147483647 w 306"/>
              <a:gd name="T5" fmla="*/ 2147483647 h 263"/>
              <a:gd name="T6" fmla="*/ 2147483647 w 306"/>
              <a:gd name="T7" fmla="*/ 2147483647 h 263"/>
              <a:gd name="T8" fmla="*/ 0 w 306"/>
              <a:gd name="T9" fmla="*/ 2147483647 h 263"/>
              <a:gd name="T10" fmla="*/ 2147483647 w 306"/>
              <a:gd name="T11" fmla="*/ 2147483647 h 263"/>
              <a:gd name="T12" fmla="*/ 2147483647 w 306"/>
              <a:gd name="T13" fmla="*/ 2147483647 h 263"/>
              <a:gd name="T14" fmla="*/ 2147483647 w 306"/>
              <a:gd name="T15" fmla="*/ 2147483647 h 263"/>
              <a:gd name="T16" fmla="*/ 2147483647 w 306"/>
              <a:gd name="T17" fmla="*/ 2147483647 h 263"/>
              <a:gd name="T18" fmla="*/ 2147483647 w 306"/>
              <a:gd name="T19" fmla="*/ 2147483647 h 263"/>
              <a:gd name="T20" fmla="*/ 2147483647 w 306"/>
              <a:gd name="T21" fmla="*/ 2147483647 h 263"/>
              <a:gd name="T22" fmla="*/ 2147483647 w 306"/>
              <a:gd name="T23" fmla="*/ 2147483647 h 263"/>
              <a:gd name="T24" fmla="*/ 2147483647 w 306"/>
              <a:gd name="T25" fmla="*/ 2147483647 h 263"/>
              <a:gd name="T26" fmla="*/ 2147483647 w 306"/>
              <a:gd name="T27" fmla="*/ 2147483647 h 263"/>
              <a:gd name="T28" fmla="*/ 2147483647 w 306"/>
              <a:gd name="T29" fmla="*/ 2147483647 h 263"/>
              <a:gd name="T30" fmla="*/ 2147483647 w 306"/>
              <a:gd name="T31" fmla="*/ 2147483647 h 263"/>
              <a:gd name="T32" fmla="*/ 2147483647 w 306"/>
              <a:gd name="T33" fmla="*/ 2147483647 h 263"/>
              <a:gd name="T34" fmla="*/ 2147483647 w 306"/>
              <a:gd name="T35" fmla="*/ 2147483647 h 263"/>
              <a:gd name="T36" fmla="*/ 2147483647 w 306"/>
              <a:gd name="T37" fmla="*/ 2147483647 h 263"/>
              <a:gd name="T38" fmla="*/ 2147483647 w 306"/>
              <a:gd name="T39" fmla="*/ 2147483647 h 263"/>
              <a:gd name="T40" fmla="*/ 2147483647 w 306"/>
              <a:gd name="T41" fmla="*/ 2147483647 h 263"/>
              <a:gd name="T42" fmla="*/ 2147483647 w 306"/>
              <a:gd name="T43" fmla="*/ 0 h 263"/>
              <a:gd name="T44" fmla="*/ 2147483647 w 306"/>
              <a:gd name="T45" fmla="*/ 2147483647 h 263"/>
              <a:gd name="T46" fmla="*/ 2147483647 w 306"/>
              <a:gd name="T47" fmla="*/ 2147483647 h 263"/>
              <a:gd name="T48" fmla="*/ 2147483647 w 306"/>
              <a:gd name="T49" fmla="*/ 2147483647 h 26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06"/>
              <a:gd name="T76" fmla="*/ 0 h 263"/>
              <a:gd name="T77" fmla="*/ 306 w 306"/>
              <a:gd name="T78" fmla="*/ 263 h 26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06" h="263">
                <a:moveTo>
                  <a:pt x="61" y="12"/>
                </a:moveTo>
                <a:lnTo>
                  <a:pt x="47" y="36"/>
                </a:lnTo>
                <a:lnTo>
                  <a:pt x="31" y="31"/>
                </a:lnTo>
                <a:lnTo>
                  <a:pt x="37" y="80"/>
                </a:lnTo>
                <a:lnTo>
                  <a:pt x="0" y="120"/>
                </a:lnTo>
                <a:lnTo>
                  <a:pt x="18" y="144"/>
                </a:lnTo>
                <a:lnTo>
                  <a:pt x="19" y="215"/>
                </a:lnTo>
                <a:lnTo>
                  <a:pt x="99" y="243"/>
                </a:lnTo>
                <a:lnTo>
                  <a:pt x="104" y="259"/>
                </a:lnTo>
                <a:lnTo>
                  <a:pt x="130" y="263"/>
                </a:lnTo>
                <a:lnTo>
                  <a:pt x="135" y="250"/>
                </a:lnTo>
                <a:lnTo>
                  <a:pt x="176" y="231"/>
                </a:lnTo>
                <a:lnTo>
                  <a:pt x="221" y="231"/>
                </a:lnTo>
                <a:lnTo>
                  <a:pt x="232" y="245"/>
                </a:lnTo>
                <a:lnTo>
                  <a:pt x="287" y="240"/>
                </a:lnTo>
                <a:lnTo>
                  <a:pt x="306" y="203"/>
                </a:lnTo>
                <a:lnTo>
                  <a:pt x="250" y="127"/>
                </a:lnTo>
                <a:lnTo>
                  <a:pt x="258" y="96"/>
                </a:lnTo>
                <a:lnTo>
                  <a:pt x="243" y="79"/>
                </a:lnTo>
                <a:lnTo>
                  <a:pt x="227" y="63"/>
                </a:lnTo>
                <a:lnTo>
                  <a:pt x="109" y="39"/>
                </a:lnTo>
                <a:lnTo>
                  <a:pt x="96" y="0"/>
                </a:lnTo>
                <a:lnTo>
                  <a:pt x="61" y="12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37" name="Freeform 206"/>
          <p:cNvSpPr>
            <a:spLocks/>
          </p:cNvSpPr>
          <p:nvPr/>
        </p:nvSpPr>
        <p:spPr bwMode="auto">
          <a:xfrm>
            <a:off x="2952750" y="4770438"/>
            <a:ext cx="468313" cy="304800"/>
          </a:xfrm>
          <a:custGeom>
            <a:avLst/>
            <a:gdLst>
              <a:gd name="T0" fmla="*/ 2147483647 w 280"/>
              <a:gd name="T1" fmla="*/ 2147483647 h 182"/>
              <a:gd name="T2" fmla="*/ 2147483647 w 280"/>
              <a:gd name="T3" fmla="*/ 2147483647 h 182"/>
              <a:gd name="T4" fmla="*/ 2147483647 w 280"/>
              <a:gd name="T5" fmla="*/ 2147483647 h 182"/>
              <a:gd name="T6" fmla="*/ 2147483647 w 280"/>
              <a:gd name="T7" fmla="*/ 2147483647 h 182"/>
              <a:gd name="T8" fmla="*/ 2147483647 w 280"/>
              <a:gd name="T9" fmla="*/ 2147483647 h 182"/>
              <a:gd name="T10" fmla="*/ 2147483647 w 280"/>
              <a:gd name="T11" fmla="*/ 2147483647 h 182"/>
              <a:gd name="T12" fmla="*/ 2147483647 w 280"/>
              <a:gd name="T13" fmla="*/ 2147483647 h 182"/>
              <a:gd name="T14" fmla="*/ 2147483647 w 280"/>
              <a:gd name="T15" fmla="*/ 2147483647 h 182"/>
              <a:gd name="T16" fmla="*/ 2147483647 w 280"/>
              <a:gd name="T17" fmla="*/ 2147483647 h 182"/>
              <a:gd name="T18" fmla="*/ 0 w 280"/>
              <a:gd name="T19" fmla="*/ 2147483647 h 182"/>
              <a:gd name="T20" fmla="*/ 2147483647 w 280"/>
              <a:gd name="T21" fmla="*/ 2147483647 h 182"/>
              <a:gd name="T22" fmla="*/ 2147483647 w 280"/>
              <a:gd name="T23" fmla="*/ 0 h 182"/>
              <a:gd name="T24" fmla="*/ 2147483647 w 280"/>
              <a:gd name="T25" fmla="*/ 0 h 182"/>
              <a:gd name="T26" fmla="*/ 2147483647 w 280"/>
              <a:gd name="T27" fmla="*/ 2147483647 h 182"/>
              <a:gd name="T28" fmla="*/ 2147483647 w 280"/>
              <a:gd name="T29" fmla="*/ 2147483647 h 182"/>
              <a:gd name="T30" fmla="*/ 2147483647 w 280"/>
              <a:gd name="T31" fmla="*/ 2147483647 h 182"/>
              <a:gd name="T32" fmla="*/ 2147483647 w 280"/>
              <a:gd name="T33" fmla="*/ 2147483647 h 182"/>
              <a:gd name="T34" fmla="*/ 2147483647 w 280"/>
              <a:gd name="T35" fmla="*/ 2147483647 h 182"/>
              <a:gd name="T36" fmla="*/ 2147483647 w 280"/>
              <a:gd name="T37" fmla="*/ 2147483647 h 182"/>
              <a:gd name="T38" fmla="*/ 2147483647 w 280"/>
              <a:gd name="T39" fmla="*/ 2147483647 h 182"/>
              <a:gd name="T40" fmla="*/ 2147483647 w 280"/>
              <a:gd name="T41" fmla="*/ 2147483647 h 18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80"/>
              <a:gd name="T64" fmla="*/ 0 h 182"/>
              <a:gd name="T65" fmla="*/ 280 w 280"/>
              <a:gd name="T66" fmla="*/ 182 h 18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80" h="182">
                <a:moveTo>
                  <a:pt x="251" y="32"/>
                </a:moveTo>
                <a:lnTo>
                  <a:pt x="280" y="44"/>
                </a:lnTo>
                <a:lnTo>
                  <a:pt x="214" y="142"/>
                </a:lnTo>
                <a:lnTo>
                  <a:pt x="189" y="147"/>
                </a:lnTo>
                <a:lnTo>
                  <a:pt x="155" y="182"/>
                </a:lnTo>
                <a:lnTo>
                  <a:pt x="113" y="144"/>
                </a:lnTo>
                <a:lnTo>
                  <a:pt x="81" y="164"/>
                </a:lnTo>
                <a:lnTo>
                  <a:pt x="57" y="118"/>
                </a:lnTo>
                <a:lnTo>
                  <a:pt x="27" y="36"/>
                </a:lnTo>
                <a:lnTo>
                  <a:pt x="0" y="32"/>
                </a:lnTo>
                <a:lnTo>
                  <a:pt x="5" y="19"/>
                </a:lnTo>
                <a:lnTo>
                  <a:pt x="46" y="0"/>
                </a:lnTo>
                <a:lnTo>
                  <a:pt x="91" y="0"/>
                </a:lnTo>
                <a:lnTo>
                  <a:pt x="102" y="14"/>
                </a:lnTo>
                <a:lnTo>
                  <a:pt x="157" y="9"/>
                </a:lnTo>
                <a:lnTo>
                  <a:pt x="189" y="14"/>
                </a:lnTo>
                <a:lnTo>
                  <a:pt x="217" y="3"/>
                </a:lnTo>
                <a:lnTo>
                  <a:pt x="248" y="11"/>
                </a:lnTo>
                <a:lnTo>
                  <a:pt x="251" y="32"/>
                </a:lnTo>
                <a:close/>
              </a:path>
            </a:pathLst>
          </a:custGeom>
          <a:solidFill>
            <a:srgbClr val="FFFF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38" name="Freeform 207"/>
          <p:cNvSpPr>
            <a:spLocks/>
          </p:cNvSpPr>
          <p:nvPr/>
        </p:nvSpPr>
        <p:spPr bwMode="auto">
          <a:xfrm>
            <a:off x="1287463" y="3219450"/>
            <a:ext cx="390525" cy="482600"/>
          </a:xfrm>
          <a:custGeom>
            <a:avLst/>
            <a:gdLst>
              <a:gd name="T0" fmla="*/ 2147483647 w 233"/>
              <a:gd name="T1" fmla="*/ 2147483647 h 288"/>
              <a:gd name="T2" fmla="*/ 2147483647 w 233"/>
              <a:gd name="T3" fmla="*/ 2147483647 h 288"/>
              <a:gd name="T4" fmla="*/ 2147483647 w 233"/>
              <a:gd name="T5" fmla="*/ 2147483647 h 288"/>
              <a:gd name="T6" fmla="*/ 2147483647 w 233"/>
              <a:gd name="T7" fmla="*/ 0 h 288"/>
              <a:gd name="T8" fmla="*/ 2147483647 w 233"/>
              <a:gd name="T9" fmla="*/ 2147483647 h 288"/>
              <a:gd name="T10" fmla="*/ 2147483647 w 233"/>
              <a:gd name="T11" fmla="*/ 2147483647 h 288"/>
              <a:gd name="T12" fmla="*/ 2147483647 w 233"/>
              <a:gd name="T13" fmla="*/ 2147483647 h 288"/>
              <a:gd name="T14" fmla="*/ 2147483647 w 233"/>
              <a:gd name="T15" fmla="*/ 2147483647 h 288"/>
              <a:gd name="T16" fmla="*/ 2147483647 w 233"/>
              <a:gd name="T17" fmla="*/ 2147483647 h 288"/>
              <a:gd name="T18" fmla="*/ 2147483647 w 233"/>
              <a:gd name="T19" fmla="*/ 2147483647 h 288"/>
              <a:gd name="T20" fmla="*/ 2147483647 w 233"/>
              <a:gd name="T21" fmla="*/ 2147483647 h 288"/>
              <a:gd name="T22" fmla="*/ 2147483647 w 233"/>
              <a:gd name="T23" fmla="*/ 2147483647 h 288"/>
              <a:gd name="T24" fmla="*/ 2147483647 w 233"/>
              <a:gd name="T25" fmla="*/ 2147483647 h 288"/>
              <a:gd name="T26" fmla="*/ 0 w 233"/>
              <a:gd name="T27" fmla="*/ 2147483647 h 288"/>
              <a:gd name="T28" fmla="*/ 2147483647 w 233"/>
              <a:gd name="T29" fmla="*/ 2147483647 h 288"/>
              <a:gd name="T30" fmla="*/ 2147483647 w 233"/>
              <a:gd name="T31" fmla="*/ 2147483647 h 288"/>
              <a:gd name="T32" fmla="*/ 2147483647 w 233"/>
              <a:gd name="T33" fmla="*/ 2147483647 h 288"/>
              <a:gd name="T34" fmla="*/ 2147483647 w 233"/>
              <a:gd name="T35" fmla="*/ 2147483647 h 288"/>
              <a:gd name="T36" fmla="*/ 2147483647 w 233"/>
              <a:gd name="T37" fmla="*/ 2147483647 h 288"/>
              <a:gd name="T38" fmla="*/ 2147483647 w 233"/>
              <a:gd name="T39" fmla="*/ 2147483647 h 288"/>
              <a:gd name="T40" fmla="*/ 2147483647 w 233"/>
              <a:gd name="T41" fmla="*/ 2147483647 h 288"/>
              <a:gd name="T42" fmla="*/ 2147483647 w 233"/>
              <a:gd name="T43" fmla="*/ 2147483647 h 288"/>
              <a:gd name="T44" fmla="*/ 2147483647 w 233"/>
              <a:gd name="T45" fmla="*/ 2147483647 h 288"/>
              <a:gd name="T46" fmla="*/ 2147483647 w 233"/>
              <a:gd name="T47" fmla="*/ 2147483647 h 288"/>
              <a:gd name="T48" fmla="*/ 2147483647 w 233"/>
              <a:gd name="T49" fmla="*/ 2147483647 h 288"/>
              <a:gd name="T50" fmla="*/ 2147483647 w 233"/>
              <a:gd name="T51" fmla="*/ 2147483647 h 288"/>
              <a:gd name="T52" fmla="*/ 2147483647 w 233"/>
              <a:gd name="T53" fmla="*/ 2147483647 h 288"/>
              <a:gd name="T54" fmla="*/ 2147483647 w 233"/>
              <a:gd name="T55" fmla="*/ 2147483647 h 288"/>
              <a:gd name="T56" fmla="*/ 2147483647 w 233"/>
              <a:gd name="T57" fmla="*/ 2147483647 h 288"/>
              <a:gd name="T58" fmla="*/ 2147483647 w 233"/>
              <a:gd name="T59" fmla="*/ 2147483647 h 288"/>
              <a:gd name="T60" fmla="*/ 2147483647 w 233"/>
              <a:gd name="T61" fmla="*/ 2147483647 h 288"/>
              <a:gd name="T62" fmla="*/ 2147483647 w 233"/>
              <a:gd name="T63" fmla="*/ 2147483647 h 288"/>
              <a:gd name="T64" fmla="*/ 2147483647 w 233"/>
              <a:gd name="T65" fmla="*/ 2147483647 h 288"/>
              <a:gd name="T66" fmla="*/ 2147483647 w 233"/>
              <a:gd name="T67" fmla="*/ 2147483647 h 288"/>
              <a:gd name="T68" fmla="*/ 2147483647 w 233"/>
              <a:gd name="T69" fmla="*/ 2147483647 h 288"/>
              <a:gd name="T70" fmla="*/ 2147483647 w 233"/>
              <a:gd name="T71" fmla="*/ 2147483647 h 28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33"/>
              <a:gd name="T109" fmla="*/ 0 h 288"/>
              <a:gd name="T110" fmla="*/ 233 w 233"/>
              <a:gd name="T111" fmla="*/ 288 h 28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33" h="288">
                <a:moveTo>
                  <a:pt x="104" y="27"/>
                </a:moveTo>
                <a:lnTo>
                  <a:pt x="89" y="24"/>
                </a:lnTo>
                <a:lnTo>
                  <a:pt x="86" y="15"/>
                </a:lnTo>
                <a:lnTo>
                  <a:pt x="93" y="0"/>
                </a:lnTo>
                <a:lnTo>
                  <a:pt x="67" y="2"/>
                </a:lnTo>
                <a:lnTo>
                  <a:pt x="54" y="15"/>
                </a:lnTo>
                <a:lnTo>
                  <a:pt x="33" y="18"/>
                </a:lnTo>
                <a:lnTo>
                  <a:pt x="49" y="37"/>
                </a:lnTo>
                <a:lnTo>
                  <a:pt x="77" y="42"/>
                </a:lnTo>
                <a:lnTo>
                  <a:pt x="64" y="107"/>
                </a:lnTo>
                <a:lnTo>
                  <a:pt x="25" y="120"/>
                </a:lnTo>
                <a:lnTo>
                  <a:pt x="3" y="152"/>
                </a:lnTo>
                <a:lnTo>
                  <a:pt x="9" y="170"/>
                </a:lnTo>
                <a:lnTo>
                  <a:pt x="0" y="189"/>
                </a:lnTo>
                <a:lnTo>
                  <a:pt x="27" y="197"/>
                </a:lnTo>
                <a:lnTo>
                  <a:pt x="40" y="240"/>
                </a:lnTo>
                <a:lnTo>
                  <a:pt x="24" y="267"/>
                </a:lnTo>
                <a:lnTo>
                  <a:pt x="27" y="288"/>
                </a:lnTo>
                <a:lnTo>
                  <a:pt x="72" y="274"/>
                </a:lnTo>
                <a:lnTo>
                  <a:pt x="112" y="275"/>
                </a:lnTo>
                <a:lnTo>
                  <a:pt x="118" y="261"/>
                </a:lnTo>
                <a:lnTo>
                  <a:pt x="157" y="245"/>
                </a:lnTo>
                <a:lnTo>
                  <a:pt x="187" y="261"/>
                </a:lnTo>
                <a:lnTo>
                  <a:pt x="189" y="255"/>
                </a:lnTo>
                <a:lnTo>
                  <a:pt x="211" y="203"/>
                </a:lnTo>
                <a:lnTo>
                  <a:pt x="233" y="202"/>
                </a:lnTo>
                <a:lnTo>
                  <a:pt x="221" y="125"/>
                </a:lnTo>
                <a:lnTo>
                  <a:pt x="230" y="112"/>
                </a:lnTo>
                <a:lnTo>
                  <a:pt x="227" y="59"/>
                </a:lnTo>
                <a:lnTo>
                  <a:pt x="197" y="50"/>
                </a:lnTo>
                <a:lnTo>
                  <a:pt x="171" y="72"/>
                </a:lnTo>
                <a:lnTo>
                  <a:pt x="153" y="61"/>
                </a:lnTo>
                <a:lnTo>
                  <a:pt x="141" y="24"/>
                </a:lnTo>
                <a:lnTo>
                  <a:pt x="104" y="27"/>
                </a:lnTo>
                <a:close/>
              </a:path>
            </a:pathLst>
          </a:custGeom>
          <a:solidFill>
            <a:srgbClr val="FFFF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39" name="Freeform 208"/>
          <p:cNvSpPr>
            <a:spLocks/>
          </p:cNvSpPr>
          <p:nvPr/>
        </p:nvSpPr>
        <p:spPr bwMode="auto">
          <a:xfrm>
            <a:off x="1185863" y="3630613"/>
            <a:ext cx="508000" cy="442912"/>
          </a:xfrm>
          <a:custGeom>
            <a:avLst/>
            <a:gdLst>
              <a:gd name="T0" fmla="*/ 2147483647 w 304"/>
              <a:gd name="T1" fmla="*/ 2147483647 h 264"/>
              <a:gd name="T2" fmla="*/ 2147483647 w 304"/>
              <a:gd name="T3" fmla="*/ 2147483647 h 264"/>
              <a:gd name="T4" fmla="*/ 2147483647 w 304"/>
              <a:gd name="T5" fmla="*/ 2147483647 h 264"/>
              <a:gd name="T6" fmla="*/ 2147483647 w 304"/>
              <a:gd name="T7" fmla="*/ 2147483647 h 264"/>
              <a:gd name="T8" fmla="*/ 2147483647 w 304"/>
              <a:gd name="T9" fmla="*/ 2147483647 h 264"/>
              <a:gd name="T10" fmla="*/ 2147483647 w 304"/>
              <a:gd name="T11" fmla="*/ 2147483647 h 264"/>
              <a:gd name="T12" fmla="*/ 2147483647 w 304"/>
              <a:gd name="T13" fmla="*/ 2147483647 h 264"/>
              <a:gd name="T14" fmla="*/ 2147483647 w 304"/>
              <a:gd name="T15" fmla="*/ 2147483647 h 264"/>
              <a:gd name="T16" fmla="*/ 2147483647 w 304"/>
              <a:gd name="T17" fmla="*/ 2147483647 h 264"/>
              <a:gd name="T18" fmla="*/ 2147483647 w 304"/>
              <a:gd name="T19" fmla="*/ 0 h 264"/>
              <a:gd name="T20" fmla="*/ 2147483647 w 304"/>
              <a:gd name="T21" fmla="*/ 2147483647 h 264"/>
              <a:gd name="T22" fmla="*/ 2147483647 w 304"/>
              <a:gd name="T23" fmla="*/ 2147483647 h 264"/>
              <a:gd name="T24" fmla="*/ 2147483647 w 304"/>
              <a:gd name="T25" fmla="*/ 2147483647 h 264"/>
              <a:gd name="T26" fmla="*/ 2147483647 w 304"/>
              <a:gd name="T27" fmla="*/ 2147483647 h 264"/>
              <a:gd name="T28" fmla="*/ 2147483647 w 304"/>
              <a:gd name="T29" fmla="*/ 2147483647 h 264"/>
              <a:gd name="T30" fmla="*/ 2147483647 w 304"/>
              <a:gd name="T31" fmla="*/ 2147483647 h 264"/>
              <a:gd name="T32" fmla="*/ 2147483647 w 304"/>
              <a:gd name="T33" fmla="*/ 2147483647 h 264"/>
              <a:gd name="T34" fmla="*/ 0 w 304"/>
              <a:gd name="T35" fmla="*/ 2147483647 h 264"/>
              <a:gd name="T36" fmla="*/ 2147483647 w 304"/>
              <a:gd name="T37" fmla="*/ 2147483647 h 264"/>
              <a:gd name="T38" fmla="*/ 0 w 304"/>
              <a:gd name="T39" fmla="*/ 2147483647 h 264"/>
              <a:gd name="T40" fmla="*/ 2147483647 w 304"/>
              <a:gd name="T41" fmla="*/ 2147483647 h 264"/>
              <a:gd name="T42" fmla="*/ 2147483647 w 304"/>
              <a:gd name="T43" fmla="*/ 2147483647 h 264"/>
              <a:gd name="T44" fmla="*/ 2147483647 w 304"/>
              <a:gd name="T45" fmla="*/ 2147483647 h 264"/>
              <a:gd name="T46" fmla="*/ 2147483647 w 304"/>
              <a:gd name="T47" fmla="*/ 2147483647 h 264"/>
              <a:gd name="T48" fmla="*/ 2147483647 w 304"/>
              <a:gd name="T49" fmla="*/ 2147483647 h 264"/>
              <a:gd name="T50" fmla="*/ 2147483647 w 304"/>
              <a:gd name="T51" fmla="*/ 2147483647 h 264"/>
              <a:gd name="T52" fmla="*/ 2147483647 w 304"/>
              <a:gd name="T53" fmla="*/ 2147483647 h 264"/>
              <a:gd name="T54" fmla="*/ 2147483647 w 304"/>
              <a:gd name="T55" fmla="*/ 2147483647 h 264"/>
              <a:gd name="T56" fmla="*/ 2147483647 w 304"/>
              <a:gd name="T57" fmla="*/ 2147483647 h 264"/>
              <a:gd name="T58" fmla="*/ 2147483647 w 304"/>
              <a:gd name="T59" fmla="*/ 2147483647 h 264"/>
              <a:gd name="T60" fmla="*/ 2147483647 w 304"/>
              <a:gd name="T61" fmla="*/ 2147483647 h 264"/>
              <a:gd name="T62" fmla="*/ 2147483647 w 304"/>
              <a:gd name="T63" fmla="*/ 2147483647 h 264"/>
              <a:gd name="T64" fmla="*/ 2147483647 w 304"/>
              <a:gd name="T65" fmla="*/ 2147483647 h 264"/>
              <a:gd name="T66" fmla="*/ 2147483647 w 304"/>
              <a:gd name="T67" fmla="*/ 2147483647 h 264"/>
              <a:gd name="T68" fmla="*/ 2147483647 w 304"/>
              <a:gd name="T69" fmla="*/ 2147483647 h 264"/>
              <a:gd name="T70" fmla="*/ 2147483647 w 304"/>
              <a:gd name="T71" fmla="*/ 2147483647 h 264"/>
              <a:gd name="T72" fmla="*/ 2147483647 w 304"/>
              <a:gd name="T73" fmla="*/ 2147483647 h 264"/>
              <a:gd name="T74" fmla="*/ 2147483647 w 304"/>
              <a:gd name="T75" fmla="*/ 2147483647 h 264"/>
              <a:gd name="T76" fmla="*/ 2147483647 w 304"/>
              <a:gd name="T77" fmla="*/ 2147483647 h 264"/>
              <a:gd name="T78" fmla="*/ 2147483647 w 304"/>
              <a:gd name="T79" fmla="*/ 2147483647 h 264"/>
              <a:gd name="T80" fmla="*/ 2147483647 w 304"/>
              <a:gd name="T81" fmla="*/ 2147483647 h 264"/>
              <a:gd name="T82" fmla="*/ 2147483647 w 304"/>
              <a:gd name="T83" fmla="*/ 2147483647 h 264"/>
              <a:gd name="T84" fmla="*/ 2147483647 w 304"/>
              <a:gd name="T85" fmla="*/ 2147483647 h 264"/>
              <a:gd name="T86" fmla="*/ 2147483647 w 304"/>
              <a:gd name="T87" fmla="*/ 2147483647 h 264"/>
              <a:gd name="T88" fmla="*/ 2147483647 w 304"/>
              <a:gd name="T89" fmla="*/ 2147483647 h 26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04"/>
              <a:gd name="T136" fmla="*/ 0 h 264"/>
              <a:gd name="T137" fmla="*/ 304 w 304"/>
              <a:gd name="T138" fmla="*/ 264 h 26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04" h="264">
                <a:moveTo>
                  <a:pt x="261" y="128"/>
                </a:moveTo>
                <a:lnTo>
                  <a:pt x="290" y="128"/>
                </a:lnTo>
                <a:lnTo>
                  <a:pt x="304" y="123"/>
                </a:lnTo>
                <a:lnTo>
                  <a:pt x="298" y="96"/>
                </a:lnTo>
                <a:lnTo>
                  <a:pt x="262" y="89"/>
                </a:lnTo>
                <a:lnTo>
                  <a:pt x="259" y="73"/>
                </a:lnTo>
                <a:lnTo>
                  <a:pt x="294" y="70"/>
                </a:lnTo>
                <a:lnTo>
                  <a:pt x="264" y="57"/>
                </a:lnTo>
                <a:lnTo>
                  <a:pt x="248" y="16"/>
                </a:lnTo>
                <a:lnTo>
                  <a:pt x="218" y="0"/>
                </a:lnTo>
                <a:lnTo>
                  <a:pt x="179" y="16"/>
                </a:lnTo>
                <a:lnTo>
                  <a:pt x="173" y="30"/>
                </a:lnTo>
                <a:lnTo>
                  <a:pt x="133" y="29"/>
                </a:lnTo>
                <a:lnTo>
                  <a:pt x="88" y="43"/>
                </a:lnTo>
                <a:lnTo>
                  <a:pt x="86" y="73"/>
                </a:lnTo>
                <a:lnTo>
                  <a:pt x="18" y="91"/>
                </a:lnTo>
                <a:lnTo>
                  <a:pt x="22" y="99"/>
                </a:lnTo>
                <a:lnTo>
                  <a:pt x="0" y="110"/>
                </a:lnTo>
                <a:lnTo>
                  <a:pt x="10" y="129"/>
                </a:lnTo>
                <a:lnTo>
                  <a:pt x="0" y="136"/>
                </a:lnTo>
                <a:lnTo>
                  <a:pt x="21" y="145"/>
                </a:lnTo>
                <a:lnTo>
                  <a:pt x="29" y="139"/>
                </a:lnTo>
                <a:lnTo>
                  <a:pt x="48" y="153"/>
                </a:lnTo>
                <a:lnTo>
                  <a:pt x="75" y="136"/>
                </a:lnTo>
                <a:lnTo>
                  <a:pt x="104" y="134"/>
                </a:lnTo>
                <a:lnTo>
                  <a:pt x="128" y="149"/>
                </a:lnTo>
                <a:lnTo>
                  <a:pt x="98" y="141"/>
                </a:lnTo>
                <a:lnTo>
                  <a:pt x="70" y="145"/>
                </a:lnTo>
                <a:lnTo>
                  <a:pt x="70" y="173"/>
                </a:lnTo>
                <a:lnTo>
                  <a:pt x="53" y="182"/>
                </a:lnTo>
                <a:lnTo>
                  <a:pt x="88" y="195"/>
                </a:lnTo>
                <a:lnTo>
                  <a:pt x="101" y="211"/>
                </a:lnTo>
                <a:lnTo>
                  <a:pt x="149" y="254"/>
                </a:lnTo>
                <a:lnTo>
                  <a:pt x="187" y="264"/>
                </a:lnTo>
                <a:lnTo>
                  <a:pt x="181" y="221"/>
                </a:lnTo>
                <a:lnTo>
                  <a:pt x="197" y="213"/>
                </a:lnTo>
                <a:lnTo>
                  <a:pt x="198" y="246"/>
                </a:lnTo>
                <a:lnTo>
                  <a:pt x="218" y="240"/>
                </a:lnTo>
                <a:lnTo>
                  <a:pt x="218" y="221"/>
                </a:lnTo>
                <a:lnTo>
                  <a:pt x="242" y="206"/>
                </a:lnTo>
                <a:lnTo>
                  <a:pt x="258" y="177"/>
                </a:lnTo>
                <a:lnTo>
                  <a:pt x="227" y="139"/>
                </a:lnTo>
                <a:lnTo>
                  <a:pt x="261" y="128"/>
                </a:lnTo>
                <a:close/>
              </a:path>
            </a:pathLst>
          </a:custGeom>
          <a:solidFill>
            <a:srgbClr val="FFFF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40" name="Freeform 209"/>
          <p:cNvSpPr>
            <a:spLocks/>
          </p:cNvSpPr>
          <p:nvPr/>
        </p:nvSpPr>
        <p:spPr bwMode="auto">
          <a:xfrm>
            <a:off x="1603375" y="3311525"/>
            <a:ext cx="377825" cy="369888"/>
          </a:xfrm>
          <a:custGeom>
            <a:avLst/>
            <a:gdLst>
              <a:gd name="T0" fmla="*/ 2147483647 w 225"/>
              <a:gd name="T1" fmla="*/ 2147483647 h 220"/>
              <a:gd name="T2" fmla="*/ 2147483647 w 225"/>
              <a:gd name="T3" fmla="*/ 2147483647 h 220"/>
              <a:gd name="T4" fmla="*/ 2147483647 w 225"/>
              <a:gd name="T5" fmla="*/ 2147483647 h 220"/>
              <a:gd name="T6" fmla="*/ 2147483647 w 225"/>
              <a:gd name="T7" fmla="*/ 2147483647 h 220"/>
              <a:gd name="T8" fmla="*/ 0 w 225"/>
              <a:gd name="T9" fmla="*/ 2147483647 h 220"/>
              <a:gd name="T10" fmla="*/ 2147483647 w 225"/>
              <a:gd name="T11" fmla="*/ 2147483647 h 220"/>
              <a:gd name="T12" fmla="*/ 2147483647 w 225"/>
              <a:gd name="T13" fmla="*/ 2147483647 h 220"/>
              <a:gd name="T14" fmla="*/ 2147483647 w 225"/>
              <a:gd name="T15" fmla="*/ 2147483647 h 220"/>
              <a:gd name="T16" fmla="*/ 2147483647 w 225"/>
              <a:gd name="T17" fmla="*/ 2147483647 h 220"/>
              <a:gd name="T18" fmla="*/ 2147483647 w 225"/>
              <a:gd name="T19" fmla="*/ 2147483647 h 220"/>
              <a:gd name="T20" fmla="*/ 2147483647 w 225"/>
              <a:gd name="T21" fmla="*/ 2147483647 h 220"/>
              <a:gd name="T22" fmla="*/ 2147483647 w 225"/>
              <a:gd name="T23" fmla="*/ 2147483647 h 220"/>
              <a:gd name="T24" fmla="*/ 2147483647 w 225"/>
              <a:gd name="T25" fmla="*/ 0 h 220"/>
              <a:gd name="T26" fmla="*/ 2147483647 w 225"/>
              <a:gd name="T27" fmla="*/ 2147483647 h 220"/>
              <a:gd name="T28" fmla="*/ 2147483647 w 225"/>
              <a:gd name="T29" fmla="*/ 2147483647 h 220"/>
              <a:gd name="T30" fmla="*/ 2147483647 w 225"/>
              <a:gd name="T31" fmla="*/ 2147483647 h 220"/>
              <a:gd name="T32" fmla="*/ 2147483647 w 225"/>
              <a:gd name="T33" fmla="*/ 2147483647 h 220"/>
              <a:gd name="T34" fmla="*/ 2147483647 w 225"/>
              <a:gd name="T35" fmla="*/ 2147483647 h 220"/>
              <a:gd name="T36" fmla="*/ 2147483647 w 225"/>
              <a:gd name="T37" fmla="*/ 2147483647 h 220"/>
              <a:gd name="T38" fmla="*/ 2147483647 w 225"/>
              <a:gd name="T39" fmla="*/ 2147483647 h 220"/>
              <a:gd name="T40" fmla="*/ 2147483647 w 225"/>
              <a:gd name="T41" fmla="*/ 2147483647 h 220"/>
              <a:gd name="T42" fmla="*/ 2147483647 w 225"/>
              <a:gd name="T43" fmla="*/ 2147483647 h 220"/>
              <a:gd name="T44" fmla="*/ 2147483647 w 225"/>
              <a:gd name="T45" fmla="*/ 2147483647 h 220"/>
              <a:gd name="T46" fmla="*/ 2147483647 w 225"/>
              <a:gd name="T47" fmla="*/ 2147483647 h 220"/>
              <a:gd name="T48" fmla="*/ 2147483647 w 225"/>
              <a:gd name="T49" fmla="*/ 2147483647 h 220"/>
              <a:gd name="T50" fmla="*/ 2147483647 w 225"/>
              <a:gd name="T51" fmla="*/ 2147483647 h 22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25"/>
              <a:gd name="T79" fmla="*/ 0 h 220"/>
              <a:gd name="T80" fmla="*/ 225 w 225"/>
              <a:gd name="T81" fmla="*/ 220 h 22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25" h="220">
                <a:moveTo>
                  <a:pt x="161" y="185"/>
                </a:moveTo>
                <a:lnTo>
                  <a:pt x="147" y="196"/>
                </a:lnTo>
                <a:lnTo>
                  <a:pt x="160" y="211"/>
                </a:lnTo>
                <a:lnTo>
                  <a:pt x="108" y="220"/>
                </a:lnTo>
                <a:lnTo>
                  <a:pt x="0" y="200"/>
                </a:lnTo>
                <a:lnTo>
                  <a:pt x="22" y="148"/>
                </a:lnTo>
                <a:lnTo>
                  <a:pt x="44" y="147"/>
                </a:lnTo>
                <a:lnTo>
                  <a:pt x="32" y="70"/>
                </a:lnTo>
                <a:lnTo>
                  <a:pt x="41" y="57"/>
                </a:lnTo>
                <a:lnTo>
                  <a:pt x="38" y="4"/>
                </a:lnTo>
                <a:lnTo>
                  <a:pt x="78" y="11"/>
                </a:lnTo>
                <a:lnTo>
                  <a:pt x="94" y="25"/>
                </a:lnTo>
                <a:lnTo>
                  <a:pt x="204" y="0"/>
                </a:lnTo>
                <a:lnTo>
                  <a:pt x="211" y="27"/>
                </a:lnTo>
                <a:lnTo>
                  <a:pt x="225" y="27"/>
                </a:lnTo>
                <a:lnTo>
                  <a:pt x="225" y="48"/>
                </a:lnTo>
                <a:lnTo>
                  <a:pt x="208" y="52"/>
                </a:lnTo>
                <a:lnTo>
                  <a:pt x="206" y="96"/>
                </a:lnTo>
                <a:lnTo>
                  <a:pt x="187" y="107"/>
                </a:lnTo>
                <a:lnTo>
                  <a:pt x="192" y="131"/>
                </a:lnTo>
                <a:lnTo>
                  <a:pt x="169" y="139"/>
                </a:lnTo>
                <a:lnTo>
                  <a:pt x="179" y="166"/>
                </a:lnTo>
                <a:lnTo>
                  <a:pt x="155" y="171"/>
                </a:lnTo>
                <a:lnTo>
                  <a:pt x="161" y="185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41" name="Freeform 210"/>
          <p:cNvSpPr>
            <a:spLocks/>
          </p:cNvSpPr>
          <p:nvPr/>
        </p:nvSpPr>
        <p:spPr bwMode="auto">
          <a:xfrm>
            <a:off x="534988" y="3160713"/>
            <a:ext cx="409575" cy="457200"/>
          </a:xfrm>
          <a:custGeom>
            <a:avLst/>
            <a:gdLst>
              <a:gd name="T0" fmla="*/ 2147483647 w 245"/>
              <a:gd name="T1" fmla="*/ 2147483647 h 272"/>
              <a:gd name="T2" fmla="*/ 2147483647 w 245"/>
              <a:gd name="T3" fmla="*/ 2147483647 h 272"/>
              <a:gd name="T4" fmla="*/ 2147483647 w 245"/>
              <a:gd name="T5" fmla="*/ 2147483647 h 272"/>
              <a:gd name="T6" fmla="*/ 2147483647 w 245"/>
              <a:gd name="T7" fmla="*/ 2147483647 h 272"/>
              <a:gd name="T8" fmla="*/ 2147483647 w 245"/>
              <a:gd name="T9" fmla="*/ 2147483647 h 272"/>
              <a:gd name="T10" fmla="*/ 2147483647 w 245"/>
              <a:gd name="T11" fmla="*/ 2147483647 h 272"/>
              <a:gd name="T12" fmla="*/ 2147483647 w 245"/>
              <a:gd name="T13" fmla="*/ 2147483647 h 272"/>
              <a:gd name="T14" fmla="*/ 2147483647 w 245"/>
              <a:gd name="T15" fmla="*/ 2147483647 h 272"/>
              <a:gd name="T16" fmla="*/ 2147483647 w 245"/>
              <a:gd name="T17" fmla="*/ 2147483647 h 272"/>
              <a:gd name="T18" fmla="*/ 2147483647 w 245"/>
              <a:gd name="T19" fmla="*/ 2147483647 h 272"/>
              <a:gd name="T20" fmla="*/ 2147483647 w 245"/>
              <a:gd name="T21" fmla="*/ 2147483647 h 272"/>
              <a:gd name="T22" fmla="*/ 2147483647 w 245"/>
              <a:gd name="T23" fmla="*/ 2147483647 h 272"/>
              <a:gd name="T24" fmla="*/ 2147483647 w 245"/>
              <a:gd name="T25" fmla="*/ 2147483647 h 272"/>
              <a:gd name="T26" fmla="*/ 2147483647 w 245"/>
              <a:gd name="T27" fmla="*/ 2147483647 h 272"/>
              <a:gd name="T28" fmla="*/ 2147483647 w 245"/>
              <a:gd name="T29" fmla="*/ 2147483647 h 272"/>
              <a:gd name="T30" fmla="*/ 2147483647 w 245"/>
              <a:gd name="T31" fmla="*/ 2147483647 h 272"/>
              <a:gd name="T32" fmla="*/ 2147483647 w 245"/>
              <a:gd name="T33" fmla="*/ 2147483647 h 272"/>
              <a:gd name="T34" fmla="*/ 2147483647 w 245"/>
              <a:gd name="T35" fmla="*/ 2147483647 h 272"/>
              <a:gd name="T36" fmla="*/ 2147483647 w 245"/>
              <a:gd name="T37" fmla="*/ 2147483647 h 272"/>
              <a:gd name="T38" fmla="*/ 2147483647 w 245"/>
              <a:gd name="T39" fmla="*/ 2147483647 h 272"/>
              <a:gd name="T40" fmla="*/ 2147483647 w 245"/>
              <a:gd name="T41" fmla="*/ 2147483647 h 272"/>
              <a:gd name="T42" fmla="*/ 2147483647 w 245"/>
              <a:gd name="T43" fmla="*/ 2147483647 h 272"/>
              <a:gd name="T44" fmla="*/ 2147483647 w 245"/>
              <a:gd name="T45" fmla="*/ 2147483647 h 272"/>
              <a:gd name="T46" fmla="*/ 2147483647 w 245"/>
              <a:gd name="T47" fmla="*/ 2147483647 h 272"/>
              <a:gd name="T48" fmla="*/ 2147483647 w 245"/>
              <a:gd name="T49" fmla="*/ 2147483647 h 272"/>
              <a:gd name="T50" fmla="*/ 2147483647 w 245"/>
              <a:gd name="T51" fmla="*/ 2147483647 h 272"/>
              <a:gd name="T52" fmla="*/ 2147483647 w 245"/>
              <a:gd name="T53" fmla="*/ 2147483647 h 272"/>
              <a:gd name="T54" fmla="*/ 2147483647 w 245"/>
              <a:gd name="T55" fmla="*/ 2147483647 h 272"/>
              <a:gd name="T56" fmla="*/ 2147483647 w 245"/>
              <a:gd name="T57" fmla="*/ 2147483647 h 272"/>
              <a:gd name="T58" fmla="*/ 2147483647 w 245"/>
              <a:gd name="T59" fmla="*/ 2147483647 h 272"/>
              <a:gd name="T60" fmla="*/ 2147483647 w 245"/>
              <a:gd name="T61" fmla="*/ 0 h 272"/>
              <a:gd name="T62" fmla="*/ 2147483647 w 245"/>
              <a:gd name="T63" fmla="*/ 2147483647 h 272"/>
              <a:gd name="T64" fmla="*/ 2147483647 w 245"/>
              <a:gd name="T65" fmla="*/ 2147483647 h 272"/>
              <a:gd name="T66" fmla="*/ 2147483647 w 245"/>
              <a:gd name="T67" fmla="*/ 2147483647 h 272"/>
              <a:gd name="T68" fmla="*/ 2147483647 w 245"/>
              <a:gd name="T69" fmla="*/ 2147483647 h 272"/>
              <a:gd name="T70" fmla="*/ 0 w 245"/>
              <a:gd name="T71" fmla="*/ 2147483647 h 272"/>
              <a:gd name="T72" fmla="*/ 2147483647 w 245"/>
              <a:gd name="T73" fmla="*/ 2147483647 h 272"/>
              <a:gd name="T74" fmla="*/ 2147483647 w 245"/>
              <a:gd name="T75" fmla="*/ 2147483647 h 272"/>
              <a:gd name="T76" fmla="*/ 2147483647 w 245"/>
              <a:gd name="T77" fmla="*/ 2147483647 h 272"/>
              <a:gd name="T78" fmla="*/ 2147483647 w 245"/>
              <a:gd name="T79" fmla="*/ 2147483647 h 272"/>
              <a:gd name="T80" fmla="*/ 2147483647 w 245"/>
              <a:gd name="T81" fmla="*/ 2147483647 h 272"/>
              <a:gd name="T82" fmla="*/ 2147483647 w 245"/>
              <a:gd name="T83" fmla="*/ 2147483647 h 272"/>
              <a:gd name="T84" fmla="*/ 2147483647 w 245"/>
              <a:gd name="T85" fmla="*/ 2147483647 h 272"/>
              <a:gd name="T86" fmla="*/ 2147483647 w 245"/>
              <a:gd name="T87" fmla="*/ 2147483647 h 272"/>
              <a:gd name="T88" fmla="*/ 2147483647 w 245"/>
              <a:gd name="T89" fmla="*/ 2147483647 h 272"/>
              <a:gd name="T90" fmla="*/ 2147483647 w 245"/>
              <a:gd name="T91" fmla="*/ 2147483647 h 27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5"/>
              <a:gd name="T139" fmla="*/ 0 h 272"/>
              <a:gd name="T140" fmla="*/ 245 w 245"/>
              <a:gd name="T141" fmla="*/ 272 h 27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5" h="272">
                <a:moveTo>
                  <a:pt x="80" y="141"/>
                </a:moveTo>
                <a:lnTo>
                  <a:pt x="87" y="157"/>
                </a:lnTo>
                <a:lnTo>
                  <a:pt x="82" y="171"/>
                </a:lnTo>
                <a:lnTo>
                  <a:pt x="69" y="165"/>
                </a:lnTo>
                <a:lnTo>
                  <a:pt x="5" y="173"/>
                </a:lnTo>
                <a:lnTo>
                  <a:pt x="2" y="181"/>
                </a:lnTo>
                <a:lnTo>
                  <a:pt x="35" y="192"/>
                </a:lnTo>
                <a:lnTo>
                  <a:pt x="50" y="200"/>
                </a:lnTo>
                <a:lnTo>
                  <a:pt x="61" y="214"/>
                </a:lnTo>
                <a:lnTo>
                  <a:pt x="66" y="235"/>
                </a:lnTo>
                <a:lnTo>
                  <a:pt x="59" y="251"/>
                </a:lnTo>
                <a:lnTo>
                  <a:pt x="96" y="254"/>
                </a:lnTo>
                <a:lnTo>
                  <a:pt x="104" y="238"/>
                </a:lnTo>
                <a:lnTo>
                  <a:pt x="131" y="242"/>
                </a:lnTo>
                <a:lnTo>
                  <a:pt x="138" y="227"/>
                </a:lnTo>
                <a:lnTo>
                  <a:pt x="157" y="259"/>
                </a:lnTo>
                <a:lnTo>
                  <a:pt x="215" y="272"/>
                </a:lnTo>
                <a:lnTo>
                  <a:pt x="218" y="259"/>
                </a:lnTo>
                <a:lnTo>
                  <a:pt x="240" y="245"/>
                </a:lnTo>
                <a:lnTo>
                  <a:pt x="245" y="221"/>
                </a:lnTo>
                <a:lnTo>
                  <a:pt x="200" y="208"/>
                </a:lnTo>
                <a:lnTo>
                  <a:pt x="186" y="170"/>
                </a:lnTo>
                <a:lnTo>
                  <a:pt x="226" y="154"/>
                </a:lnTo>
                <a:lnTo>
                  <a:pt x="216" y="72"/>
                </a:lnTo>
                <a:lnTo>
                  <a:pt x="229" y="61"/>
                </a:lnTo>
                <a:lnTo>
                  <a:pt x="211" y="40"/>
                </a:lnTo>
                <a:lnTo>
                  <a:pt x="211" y="18"/>
                </a:lnTo>
                <a:lnTo>
                  <a:pt x="179" y="6"/>
                </a:lnTo>
                <a:lnTo>
                  <a:pt x="173" y="29"/>
                </a:lnTo>
                <a:lnTo>
                  <a:pt x="157" y="16"/>
                </a:lnTo>
                <a:lnTo>
                  <a:pt x="154" y="0"/>
                </a:lnTo>
                <a:lnTo>
                  <a:pt x="96" y="19"/>
                </a:lnTo>
                <a:lnTo>
                  <a:pt x="91" y="10"/>
                </a:lnTo>
                <a:lnTo>
                  <a:pt x="43" y="24"/>
                </a:lnTo>
                <a:lnTo>
                  <a:pt x="5" y="43"/>
                </a:lnTo>
                <a:lnTo>
                  <a:pt x="0" y="101"/>
                </a:lnTo>
                <a:lnTo>
                  <a:pt x="74" y="85"/>
                </a:lnTo>
                <a:lnTo>
                  <a:pt x="59" y="102"/>
                </a:lnTo>
                <a:lnTo>
                  <a:pt x="91" y="112"/>
                </a:lnTo>
                <a:lnTo>
                  <a:pt x="71" y="118"/>
                </a:lnTo>
                <a:lnTo>
                  <a:pt x="32" y="106"/>
                </a:lnTo>
                <a:lnTo>
                  <a:pt x="37" y="146"/>
                </a:lnTo>
                <a:lnTo>
                  <a:pt x="51" y="128"/>
                </a:lnTo>
                <a:lnTo>
                  <a:pt x="80" y="141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42" name="Freeform 211"/>
          <p:cNvSpPr>
            <a:spLocks/>
          </p:cNvSpPr>
          <p:nvPr/>
        </p:nvSpPr>
        <p:spPr bwMode="auto">
          <a:xfrm>
            <a:off x="887413" y="3117850"/>
            <a:ext cx="528637" cy="395288"/>
          </a:xfrm>
          <a:custGeom>
            <a:avLst/>
            <a:gdLst>
              <a:gd name="T0" fmla="*/ 2147483647 w 316"/>
              <a:gd name="T1" fmla="*/ 2147483647 h 236"/>
              <a:gd name="T2" fmla="*/ 2147483647 w 316"/>
              <a:gd name="T3" fmla="*/ 2147483647 h 236"/>
              <a:gd name="T4" fmla="*/ 2147483647 w 316"/>
              <a:gd name="T5" fmla="*/ 2147483647 h 236"/>
              <a:gd name="T6" fmla="*/ 2147483647 w 316"/>
              <a:gd name="T7" fmla="*/ 2147483647 h 236"/>
              <a:gd name="T8" fmla="*/ 2147483647 w 316"/>
              <a:gd name="T9" fmla="*/ 2147483647 h 236"/>
              <a:gd name="T10" fmla="*/ 2147483647 w 316"/>
              <a:gd name="T11" fmla="*/ 2147483647 h 236"/>
              <a:gd name="T12" fmla="*/ 2147483647 w 316"/>
              <a:gd name="T13" fmla="*/ 2147483647 h 236"/>
              <a:gd name="T14" fmla="*/ 2147483647 w 316"/>
              <a:gd name="T15" fmla="*/ 2147483647 h 236"/>
              <a:gd name="T16" fmla="*/ 2147483647 w 316"/>
              <a:gd name="T17" fmla="*/ 2147483647 h 236"/>
              <a:gd name="T18" fmla="*/ 2147483647 w 316"/>
              <a:gd name="T19" fmla="*/ 2147483647 h 236"/>
              <a:gd name="T20" fmla="*/ 2147483647 w 316"/>
              <a:gd name="T21" fmla="*/ 2147483647 h 236"/>
              <a:gd name="T22" fmla="*/ 2147483647 w 316"/>
              <a:gd name="T23" fmla="*/ 2147483647 h 236"/>
              <a:gd name="T24" fmla="*/ 2147483647 w 316"/>
              <a:gd name="T25" fmla="*/ 2147483647 h 236"/>
              <a:gd name="T26" fmla="*/ 2147483647 w 316"/>
              <a:gd name="T27" fmla="*/ 2147483647 h 236"/>
              <a:gd name="T28" fmla="*/ 2147483647 w 316"/>
              <a:gd name="T29" fmla="*/ 2147483647 h 236"/>
              <a:gd name="T30" fmla="*/ 2147483647 w 316"/>
              <a:gd name="T31" fmla="*/ 2147483647 h 236"/>
              <a:gd name="T32" fmla="*/ 2147483647 w 316"/>
              <a:gd name="T33" fmla="*/ 2147483647 h 236"/>
              <a:gd name="T34" fmla="*/ 2147483647 w 316"/>
              <a:gd name="T35" fmla="*/ 2147483647 h 236"/>
              <a:gd name="T36" fmla="*/ 2147483647 w 316"/>
              <a:gd name="T37" fmla="*/ 2147483647 h 236"/>
              <a:gd name="T38" fmla="*/ 2147483647 w 316"/>
              <a:gd name="T39" fmla="*/ 2147483647 h 236"/>
              <a:gd name="T40" fmla="*/ 2147483647 w 316"/>
              <a:gd name="T41" fmla="*/ 2147483647 h 236"/>
              <a:gd name="T42" fmla="*/ 0 w 316"/>
              <a:gd name="T43" fmla="*/ 2147483647 h 236"/>
              <a:gd name="T44" fmla="*/ 0 w 316"/>
              <a:gd name="T45" fmla="*/ 2147483647 h 236"/>
              <a:gd name="T46" fmla="*/ 2147483647 w 316"/>
              <a:gd name="T47" fmla="*/ 2147483647 h 236"/>
              <a:gd name="T48" fmla="*/ 2147483647 w 316"/>
              <a:gd name="T49" fmla="*/ 2147483647 h 236"/>
              <a:gd name="T50" fmla="*/ 2147483647 w 316"/>
              <a:gd name="T51" fmla="*/ 2147483647 h 236"/>
              <a:gd name="T52" fmla="*/ 2147483647 w 316"/>
              <a:gd name="T53" fmla="*/ 2147483647 h 236"/>
              <a:gd name="T54" fmla="*/ 2147483647 w 316"/>
              <a:gd name="T55" fmla="*/ 0 h 236"/>
              <a:gd name="T56" fmla="*/ 2147483647 w 316"/>
              <a:gd name="T57" fmla="*/ 2147483647 h 236"/>
              <a:gd name="T58" fmla="*/ 2147483647 w 316"/>
              <a:gd name="T59" fmla="*/ 2147483647 h 236"/>
              <a:gd name="T60" fmla="*/ 2147483647 w 316"/>
              <a:gd name="T61" fmla="*/ 2147483647 h 2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16"/>
              <a:gd name="T94" fmla="*/ 0 h 236"/>
              <a:gd name="T95" fmla="*/ 316 w 316"/>
              <a:gd name="T96" fmla="*/ 236 h 2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16" h="236">
                <a:moveTo>
                  <a:pt x="175" y="104"/>
                </a:moveTo>
                <a:lnTo>
                  <a:pt x="213" y="74"/>
                </a:lnTo>
                <a:lnTo>
                  <a:pt x="245" y="64"/>
                </a:lnTo>
                <a:lnTo>
                  <a:pt x="266" y="90"/>
                </a:lnTo>
                <a:lnTo>
                  <a:pt x="272" y="79"/>
                </a:lnTo>
                <a:lnTo>
                  <a:pt x="288" y="98"/>
                </a:lnTo>
                <a:lnTo>
                  <a:pt x="316" y="103"/>
                </a:lnTo>
                <a:lnTo>
                  <a:pt x="303" y="168"/>
                </a:lnTo>
                <a:lnTo>
                  <a:pt x="264" y="181"/>
                </a:lnTo>
                <a:lnTo>
                  <a:pt x="242" y="213"/>
                </a:lnTo>
                <a:lnTo>
                  <a:pt x="226" y="216"/>
                </a:lnTo>
                <a:lnTo>
                  <a:pt x="218" y="200"/>
                </a:lnTo>
                <a:lnTo>
                  <a:pt x="202" y="202"/>
                </a:lnTo>
                <a:lnTo>
                  <a:pt x="180" y="236"/>
                </a:lnTo>
                <a:lnTo>
                  <a:pt x="168" y="232"/>
                </a:lnTo>
                <a:lnTo>
                  <a:pt x="172" y="216"/>
                </a:lnTo>
                <a:lnTo>
                  <a:pt x="95" y="184"/>
                </a:lnTo>
                <a:lnTo>
                  <a:pt x="66" y="199"/>
                </a:lnTo>
                <a:lnTo>
                  <a:pt x="15" y="180"/>
                </a:lnTo>
                <a:lnTo>
                  <a:pt x="5" y="98"/>
                </a:lnTo>
                <a:lnTo>
                  <a:pt x="18" y="87"/>
                </a:lnTo>
                <a:lnTo>
                  <a:pt x="0" y="66"/>
                </a:lnTo>
                <a:lnTo>
                  <a:pt x="0" y="44"/>
                </a:lnTo>
                <a:lnTo>
                  <a:pt x="16" y="48"/>
                </a:lnTo>
                <a:lnTo>
                  <a:pt x="16" y="15"/>
                </a:lnTo>
                <a:lnTo>
                  <a:pt x="36" y="5"/>
                </a:lnTo>
                <a:lnTo>
                  <a:pt x="44" y="15"/>
                </a:lnTo>
                <a:lnTo>
                  <a:pt x="104" y="0"/>
                </a:lnTo>
                <a:lnTo>
                  <a:pt x="175" y="104"/>
                </a:lnTo>
                <a:close/>
              </a:path>
            </a:pathLst>
          </a:custGeom>
          <a:solidFill>
            <a:srgbClr val="FFFF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43" name="Freeform 212"/>
          <p:cNvSpPr>
            <a:spLocks/>
          </p:cNvSpPr>
          <p:nvPr/>
        </p:nvSpPr>
        <p:spPr bwMode="auto">
          <a:xfrm>
            <a:off x="1698625" y="3976688"/>
            <a:ext cx="334963" cy="525462"/>
          </a:xfrm>
          <a:custGeom>
            <a:avLst/>
            <a:gdLst>
              <a:gd name="T0" fmla="*/ 2147483647 w 200"/>
              <a:gd name="T1" fmla="*/ 2147483647 h 314"/>
              <a:gd name="T2" fmla="*/ 2147483647 w 200"/>
              <a:gd name="T3" fmla="*/ 2147483647 h 314"/>
              <a:gd name="T4" fmla="*/ 2147483647 w 200"/>
              <a:gd name="T5" fmla="*/ 2147483647 h 314"/>
              <a:gd name="T6" fmla="*/ 2147483647 w 200"/>
              <a:gd name="T7" fmla="*/ 2147483647 h 314"/>
              <a:gd name="T8" fmla="*/ 2147483647 w 200"/>
              <a:gd name="T9" fmla="*/ 2147483647 h 314"/>
              <a:gd name="T10" fmla="*/ 2147483647 w 200"/>
              <a:gd name="T11" fmla="*/ 2147483647 h 314"/>
              <a:gd name="T12" fmla="*/ 2147483647 w 200"/>
              <a:gd name="T13" fmla="*/ 2147483647 h 314"/>
              <a:gd name="T14" fmla="*/ 2147483647 w 200"/>
              <a:gd name="T15" fmla="*/ 2147483647 h 314"/>
              <a:gd name="T16" fmla="*/ 2147483647 w 200"/>
              <a:gd name="T17" fmla="*/ 2147483647 h 314"/>
              <a:gd name="T18" fmla="*/ 2147483647 w 200"/>
              <a:gd name="T19" fmla="*/ 2147483647 h 314"/>
              <a:gd name="T20" fmla="*/ 2147483647 w 200"/>
              <a:gd name="T21" fmla="*/ 2147483647 h 314"/>
              <a:gd name="T22" fmla="*/ 2147483647 w 200"/>
              <a:gd name="T23" fmla="*/ 2147483647 h 314"/>
              <a:gd name="T24" fmla="*/ 2147483647 w 200"/>
              <a:gd name="T25" fmla="*/ 2147483647 h 314"/>
              <a:gd name="T26" fmla="*/ 2147483647 w 200"/>
              <a:gd name="T27" fmla="*/ 0 h 314"/>
              <a:gd name="T28" fmla="*/ 2147483647 w 200"/>
              <a:gd name="T29" fmla="*/ 2147483647 h 314"/>
              <a:gd name="T30" fmla="*/ 2147483647 w 200"/>
              <a:gd name="T31" fmla="*/ 2147483647 h 314"/>
              <a:gd name="T32" fmla="*/ 0 w 200"/>
              <a:gd name="T33" fmla="*/ 2147483647 h 314"/>
              <a:gd name="T34" fmla="*/ 2147483647 w 200"/>
              <a:gd name="T35" fmla="*/ 2147483647 h 314"/>
              <a:gd name="T36" fmla="*/ 2147483647 w 200"/>
              <a:gd name="T37" fmla="*/ 2147483647 h 314"/>
              <a:gd name="T38" fmla="*/ 2147483647 w 200"/>
              <a:gd name="T39" fmla="*/ 2147483647 h 314"/>
              <a:gd name="T40" fmla="*/ 2147483647 w 200"/>
              <a:gd name="T41" fmla="*/ 2147483647 h 314"/>
              <a:gd name="T42" fmla="*/ 2147483647 w 200"/>
              <a:gd name="T43" fmla="*/ 2147483647 h 314"/>
              <a:gd name="T44" fmla="*/ 2147483647 w 200"/>
              <a:gd name="T45" fmla="*/ 2147483647 h 314"/>
              <a:gd name="T46" fmla="*/ 2147483647 w 200"/>
              <a:gd name="T47" fmla="*/ 2147483647 h 314"/>
              <a:gd name="T48" fmla="*/ 2147483647 w 200"/>
              <a:gd name="T49" fmla="*/ 2147483647 h 314"/>
              <a:gd name="T50" fmla="*/ 2147483647 w 200"/>
              <a:gd name="T51" fmla="*/ 2147483647 h 31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00"/>
              <a:gd name="T79" fmla="*/ 0 h 314"/>
              <a:gd name="T80" fmla="*/ 200 w 200"/>
              <a:gd name="T81" fmla="*/ 314 h 31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00" h="314">
                <a:moveTo>
                  <a:pt x="139" y="314"/>
                </a:moveTo>
                <a:lnTo>
                  <a:pt x="174" y="279"/>
                </a:lnTo>
                <a:lnTo>
                  <a:pt x="195" y="283"/>
                </a:lnTo>
                <a:lnTo>
                  <a:pt x="200" y="267"/>
                </a:lnTo>
                <a:lnTo>
                  <a:pt x="181" y="255"/>
                </a:lnTo>
                <a:lnTo>
                  <a:pt x="194" y="211"/>
                </a:lnTo>
                <a:lnTo>
                  <a:pt x="170" y="219"/>
                </a:lnTo>
                <a:lnTo>
                  <a:pt x="155" y="173"/>
                </a:lnTo>
                <a:lnTo>
                  <a:pt x="167" y="141"/>
                </a:lnTo>
                <a:lnTo>
                  <a:pt x="154" y="130"/>
                </a:lnTo>
                <a:lnTo>
                  <a:pt x="165" y="109"/>
                </a:lnTo>
                <a:lnTo>
                  <a:pt x="162" y="51"/>
                </a:lnTo>
                <a:lnTo>
                  <a:pt x="146" y="11"/>
                </a:lnTo>
                <a:lnTo>
                  <a:pt x="133" y="0"/>
                </a:lnTo>
                <a:lnTo>
                  <a:pt x="66" y="8"/>
                </a:lnTo>
                <a:lnTo>
                  <a:pt x="56" y="27"/>
                </a:lnTo>
                <a:lnTo>
                  <a:pt x="0" y="29"/>
                </a:lnTo>
                <a:lnTo>
                  <a:pt x="42" y="112"/>
                </a:lnTo>
                <a:lnTo>
                  <a:pt x="45" y="187"/>
                </a:lnTo>
                <a:lnTo>
                  <a:pt x="61" y="199"/>
                </a:lnTo>
                <a:lnTo>
                  <a:pt x="16" y="218"/>
                </a:lnTo>
                <a:lnTo>
                  <a:pt x="34" y="256"/>
                </a:lnTo>
                <a:lnTo>
                  <a:pt x="123" y="294"/>
                </a:lnTo>
                <a:lnTo>
                  <a:pt x="139" y="314"/>
                </a:lnTo>
                <a:close/>
              </a:path>
            </a:pathLst>
          </a:custGeom>
          <a:solidFill>
            <a:srgbClr val="FFFF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44" name="Freeform 213"/>
          <p:cNvSpPr>
            <a:spLocks/>
          </p:cNvSpPr>
          <p:nvPr/>
        </p:nvSpPr>
        <p:spPr bwMode="auto">
          <a:xfrm>
            <a:off x="1466850" y="4314825"/>
            <a:ext cx="492125" cy="590550"/>
          </a:xfrm>
          <a:custGeom>
            <a:avLst/>
            <a:gdLst>
              <a:gd name="T0" fmla="*/ 2147483647 w 294"/>
              <a:gd name="T1" fmla="*/ 2147483647 h 352"/>
              <a:gd name="T2" fmla="*/ 2147483647 w 294"/>
              <a:gd name="T3" fmla="*/ 2147483647 h 352"/>
              <a:gd name="T4" fmla="*/ 2147483647 w 294"/>
              <a:gd name="T5" fmla="*/ 2147483647 h 352"/>
              <a:gd name="T6" fmla="*/ 2147483647 w 294"/>
              <a:gd name="T7" fmla="*/ 2147483647 h 352"/>
              <a:gd name="T8" fmla="*/ 2147483647 w 294"/>
              <a:gd name="T9" fmla="*/ 2147483647 h 352"/>
              <a:gd name="T10" fmla="*/ 2147483647 w 294"/>
              <a:gd name="T11" fmla="*/ 2147483647 h 352"/>
              <a:gd name="T12" fmla="*/ 2147483647 w 294"/>
              <a:gd name="T13" fmla="*/ 2147483647 h 352"/>
              <a:gd name="T14" fmla="*/ 2147483647 w 294"/>
              <a:gd name="T15" fmla="*/ 2147483647 h 352"/>
              <a:gd name="T16" fmla="*/ 2147483647 w 294"/>
              <a:gd name="T17" fmla="*/ 2147483647 h 352"/>
              <a:gd name="T18" fmla="*/ 2147483647 w 294"/>
              <a:gd name="T19" fmla="*/ 2147483647 h 352"/>
              <a:gd name="T20" fmla="*/ 2147483647 w 294"/>
              <a:gd name="T21" fmla="*/ 2147483647 h 352"/>
              <a:gd name="T22" fmla="*/ 2147483647 w 294"/>
              <a:gd name="T23" fmla="*/ 2147483647 h 352"/>
              <a:gd name="T24" fmla="*/ 2147483647 w 294"/>
              <a:gd name="T25" fmla="*/ 2147483647 h 352"/>
              <a:gd name="T26" fmla="*/ 2147483647 w 294"/>
              <a:gd name="T27" fmla="*/ 2147483647 h 352"/>
              <a:gd name="T28" fmla="*/ 2147483647 w 294"/>
              <a:gd name="T29" fmla="*/ 2147483647 h 352"/>
              <a:gd name="T30" fmla="*/ 2147483647 w 294"/>
              <a:gd name="T31" fmla="*/ 2147483647 h 352"/>
              <a:gd name="T32" fmla="*/ 2147483647 w 294"/>
              <a:gd name="T33" fmla="*/ 2147483647 h 352"/>
              <a:gd name="T34" fmla="*/ 2147483647 w 294"/>
              <a:gd name="T35" fmla="*/ 0 h 352"/>
              <a:gd name="T36" fmla="*/ 2147483647 w 294"/>
              <a:gd name="T37" fmla="*/ 2147483647 h 352"/>
              <a:gd name="T38" fmla="*/ 2147483647 w 294"/>
              <a:gd name="T39" fmla="*/ 2147483647 h 352"/>
              <a:gd name="T40" fmla="*/ 2147483647 w 294"/>
              <a:gd name="T41" fmla="*/ 2147483647 h 352"/>
              <a:gd name="T42" fmla="*/ 2147483647 w 294"/>
              <a:gd name="T43" fmla="*/ 2147483647 h 352"/>
              <a:gd name="T44" fmla="*/ 0 w 294"/>
              <a:gd name="T45" fmla="*/ 2147483647 h 352"/>
              <a:gd name="T46" fmla="*/ 2147483647 w 294"/>
              <a:gd name="T47" fmla="*/ 2147483647 h 352"/>
              <a:gd name="T48" fmla="*/ 2147483647 w 294"/>
              <a:gd name="T49" fmla="*/ 2147483647 h 352"/>
              <a:gd name="T50" fmla="*/ 2147483647 w 294"/>
              <a:gd name="T51" fmla="*/ 2147483647 h 352"/>
              <a:gd name="T52" fmla="*/ 2147483647 w 294"/>
              <a:gd name="T53" fmla="*/ 2147483647 h 352"/>
              <a:gd name="T54" fmla="*/ 2147483647 w 294"/>
              <a:gd name="T55" fmla="*/ 2147483647 h 352"/>
              <a:gd name="T56" fmla="*/ 2147483647 w 294"/>
              <a:gd name="T57" fmla="*/ 2147483647 h 352"/>
              <a:gd name="T58" fmla="*/ 2147483647 w 294"/>
              <a:gd name="T59" fmla="*/ 2147483647 h 352"/>
              <a:gd name="T60" fmla="*/ 2147483647 w 294"/>
              <a:gd name="T61" fmla="*/ 2147483647 h 352"/>
              <a:gd name="T62" fmla="*/ 2147483647 w 294"/>
              <a:gd name="T63" fmla="*/ 2147483647 h 352"/>
              <a:gd name="T64" fmla="*/ 2147483647 w 294"/>
              <a:gd name="T65" fmla="*/ 2147483647 h 352"/>
              <a:gd name="T66" fmla="*/ 2147483647 w 294"/>
              <a:gd name="T67" fmla="*/ 2147483647 h 352"/>
              <a:gd name="T68" fmla="*/ 2147483647 w 294"/>
              <a:gd name="T69" fmla="*/ 2147483647 h 352"/>
              <a:gd name="T70" fmla="*/ 2147483647 w 294"/>
              <a:gd name="T71" fmla="*/ 2147483647 h 352"/>
              <a:gd name="T72" fmla="*/ 2147483647 w 294"/>
              <a:gd name="T73" fmla="*/ 2147483647 h 352"/>
              <a:gd name="T74" fmla="*/ 2147483647 w 294"/>
              <a:gd name="T75" fmla="*/ 2147483647 h 352"/>
              <a:gd name="T76" fmla="*/ 2147483647 w 294"/>
              <a:gd name="T77" fmla="*/ 2147483647 h 352"/>
              <a:gd name="T78" fmla="*/ 2147483647 w 294"/>
              <a:gd name="T79" fmla="*/ 2147483647 h 352"/>
              <a:gd name="T80" fmla="*/ 2147483647 w 294"/>
              <a:gd name="T81" fmla="*/ 2147483647 h 352"/>
              <a:gd name="T82" fmla="*/ 2147483647 w 294"/>
              <a:gd name="T83" fmla="*/ 2147483647 h 352"/>
              <a:gd name="T84" fmla="*/ 2147483647 w 294"/>
              <a:gd name="T85" fmla="*/ 2147483647 h 352"/>
              <a:gd name="T86" fmla="*/ 2147483647 w 294"/>
              <a:gd name="T87" fmla="*/ 2147483647 h 352"/>
              <a:gd name="T88" fmla="*/ 2147483647 w 294"/>
              <a:gd name="T89" fmla="*/ 2147483647 h 352"/>
              <a:gd name="T90" fmla="*/ 2147483647 w 294"/>
              <a:gd name="T91" fmla="*/ 2147483647 h 352"/>
              <a:gd name="T92" fmla="*/ 2147483647 w 294"/>
              <a:gd name="T93" fmla="*/ 2147483647 h 352"/>
              <a:gd name="T94" fmla="*/ 2147483647 w 294"/>
              <a:gd name="T95" fmla="*/ 2147483647 h 35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94"/>
              <a:gd name="T145" fmla="*/ 0 h 352"/>
              <a:gd name="T146" fmla="*/ 294 w 294"/>
              <a:gd name="T147" fmla="*/ 352 h 35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94" h="352">
                <a:moveTo>
                  <a:pt x="149" y="260"/>
                </a:moveTo>
                <a:lnTo>
                  <a:pt x="154" y="281"/>
                </a:lnTo>
                <a:lnTo>
                  <a:pt x="210" y="299"/>
                </a:lnTo>
                <a:lnTo>
                  <a:pt x="214" y="328"/>
                </a:lnTo>
                <a:lnTo>
                  <a:pt x="258" y="352"/>
                </a:lnTo>
                <a:lnTo>
                  <a:pt x="283" y="345"/>
                </a:lnTo>
                <a:lnTo>
                  <a:pt x="294" y="320"/>
                </a:lnTo>
                <a:lnTo>
                  <a:pt x="240" y="284"/>
                </a:lnTo>
                <a:lnTo>
                  <a:pt x="245" y="236"/>
                </a:lnTo>
                <a:lnTo>
                  <a:pt x="218" y="201"/>
                </a:lnTo>
                <a:lnTo>
                  <a:pt x="213" y="164"/>
                </a:lnTo>
                <a:lnTo>
                  <a:pt x="242" y="155"/>
                </a:lnTo>
                <a:lnTo>
                  <a:pt x="267" y="160"/>
                </a:lnTo>
                <a:lnTo>
                  <a:pt x="278" y="112"/>
                </a:lnTo>
                <a:lnTo>
                  <a:pt x="262" y="92"/>
                </a:lnTo>
                <a:lnTo>
                  <a:pt x="173" y="54"/>
                </a:lnTo>
                <a:lnTo>
                  <a:pt x="155" y="16"/>
                </a:lnTo>
                <a:lnTo>
                  <a:pt x="114" y="0"/>
                </a:lnTo>
                <a:lnTo>
                  <a:pt x="85" y="8"/>
                </a:lnTo>
                <a:lnTo>
                  <a:pt x="88" y="21"/>
                </a:lnTo>
                <a:lnTo>
                  <a:pt x="62" y="49"/>
                </a:lnTo>
                <a:lnTo>
                  <a:pt x="13" y="21"/>
                </a:lnTo>
                <a:lnTo>
                  <a:pt x="0" y="25"/>
                </a:lnTo>
                <a:lnTo>
                  <a:pt x="10" y="40"/>
                </a:lnTo>
                <a:lnTo>
                  <a:pt x="18" y="38"/>
                </a:lnTo>
                <a:lnTo>
                  <a:pt x="48" y="56"/>
                </a:lnTo>
                <a:lnTo>
                  <a:pt x="62" y="49"/>
                </a:lnTo>
                <a:lnTo>
                  <a:pt x="83" y="62"/>
                </a:lnTo>
                <a:lnTo>
                  <a:pt x="98" y="96"/>
                </a:lnTo>
                <a:lnTo>
                  <a:pt x="90" y="99"/>
                </a:lnTo>
                <a:lnTo>
                  <a:pt x="91" y="121"/>
                </a:lnTo>
                <a:lnTo>
                  <a:pt x="83" y="134"/>
                </a:lnTo>
                <a:lnTo>
                  <a:pt x="74" y="136"/>
                </a:lnTo>
                <a:lnTo>
                  <a:pt x="78" y="150"/>
                </a:lnTo>
                <a:lnTo>
                  <a:pt x="61" y="152"/>
                </a:lnTo>
                <a:lnTo>
                  <a:pt x="69" y="128"/>
                </a:lnTo>
                <a:lnTo>
                  <a:pt x="62" y="116"/>
                </a:lnTo>
                <a:lnTo>
                  <a:pt x="61" y="97"/>
                </a:lnTo>
                <a:lnTo>
                  <a:pt x="50" y="96"/>
                </a:lnTo>
                <a:lnTo>
                  <a:pt x="27" y="78"/>
                </a:lnTo>
                <a:lnTo>
                  <a:pt x="32" y="107"/>
                </a:lnTo>
                <a:lnTo>
                  <a:pt x="56" y="129"/>
                </a:lnTo>
                <a:lnTo>
                  <a:pt x="58" y="176"/>
                </a:lnTo>
                <a:lnTo>
                  <a:pt x="98" y="203"/>
                </a:lnTo>
                <a:lnTo>
                  <a:pt x="136" y="240"/>
                </a:lnTo>
                <a:lnTo>
                  <a:pt x="149" y="260"/>
                </a:lnTo>
                <a:close/>
              </a:path>
            </a:pathLst>
          </a:custGeom>
          <a:solidFill>
            <a:srgbClr val="FFFF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45" name="Freeform 214"/>
          <p:cNvSpPr>
            <a:spLocks/>
          </p:cNvSpPr>
          <p:nvPr/>
        </p:nvSpPr>
        <p:spPr bwMode="auto">
          <a:xfrm>
            <a:off x="1735138" y="3128963"/>
            <a:ext cx="557212" cy="358775"/>
          </a:xfrm>
          <a:custGeom>
            <a:avLst/>
            <a:gdLst>
              <a:gd name="T0" fmla="*/ 2147483647 w 333"/>
              <a:gd name="T1" fmla="*/ 2147483647 h 214"/>
              <a:gd name="T2" fmla="*/ 2147483647 w 333"/>
              <a:gd name="T3" fmla="*/ 2147483647 h 214"/>
              <a:gd name="T4" fmla="*/ 2147483647 w 333"/>
              <a:gd name="T5" fmla="*/ 2147483647 h 214"/>
              <a:gd name="T6" fmla="*/ 2147483647 w 333"/>
              <a:gd name="T7" fmla="*/ 2147483647 h 214"/>
              <a:gd name="T8" fmla="*/ 2147483647 w 333"/>
              <a:gd name="T9" fmla="*/ 2147483647 h 214"/>
              <a:gd name="T10" fmla="*/ 2147483647 w 333"/>
              <a:gd name="T11" fmla="*/ 2147483647 h 214"/>
              <a:gd name="T12" fmla="*/ 2147483647 w 333"/>
              <a:gd name="T13" fmla="*/ 0 h 214"/>
              <a:gd name="T14" fmla="*/ 2147483647 w 333"/>
              <a:gd name="T15" fmla="*/ 2147483647 h 214"/>
              <a:gd name="T16" fmla="*/ 2147483647 w 333"/>
              <a:gd name="T17" fmla="*/ 2147483647 h 214"/>
              <a:gd name="T18" fmla="*/ 2147483647 w 333"/>
              <a:gd name="T19" fmla="*/ 2147483647 h 214"/>
              <a:gd name="T20" fmla="*/ 2147483647 w 333"/>
              <a:gd name="T21" fmla="*/ 2147483647 h 214"/>
              <a:gd name="T22" fmla="*/ 2147483647 w 333"/>
              <a:gd name="T23" fmla="*/ 2147483647 h 214"/>
              <a:gd name="T24" fmla="*/ 2147483647 w 333"/>
              <a:gd name="T25" fmla="*/ 2147483647 h 214"/>
              <a:gd name="T26" fmla="*/ 2147483647 w 333"/>
              <a:gd name="T27" fmla="*/ 2147483647 h 214"/>
              <a:gd name="T28" fmla="*/ 2147483647 w 333"/>
              <a:gd name="T29" fmla="*/ 2147483647 h 214"/>
              <a:gd name="T30" fmla="*/ 2147483647 w 333"/>
              <a:gd name="T31" fmla="*/ 2147483647 h 214"/>
              <a:gd name="T32" fmla="*/ 2147483647 w 333"/>
              <a:gd name="T33" fmla="*/ 2147483647 h 214"/>
              <a:gd name="T34" fmla="*/ 2147483647 w 333"/>
              <a:gd name="T35" fmla="*/ 2147483647 h 214"/>
              <a:gd name="T36" fmla="*/ 2147483647 w 333"/>
              <a:gd name="T37" fmla="*/ 2147483647 h 214"/>
              <a:gd name="T38" fmla="*/ 2147483647 w 333"/>
              <a:gd name="T39" fmla="*/ 2147483647 h 214"/>
              <a:gd name="T40" fmla="*/ 2147483647 w 333"/>
              <a:gd name="T41" fmla="*/ 2147483647 h 214"/>
              <a:gd name="T42" fmla="*/ 2147483647 w 333"/>
              <a:gd name="T43" fmla="*/ 2147483647 h 214"/>
              <a:gd name="T44" fmla="*/ 2147483647 w 333"/>
              <a:gd name="T45" fmla="*/ 2147483647 h 214"/>
              <a:gd name="T46" fmla="*/ 2147483647 w 333"/>
              <a:gd name="T47" fmla="*/ 2147483647 h 214"/>
              <a:gd name="T48" fmla="*/ 2147483647 w 333"/>
              <a:gd name="T49" fmla="*/ 2147483647 h 214"/>
              <a:gd name="T50" fmla="*/ 2147483647 w 333"/>
              <a:gd name="T51" fmla="*/ 2147483647 h 214"/>
              <a:gd name="T52" fmla="*/ 2147483647 w 333"/>
              <a:gd name="T53" fmla="*/ 2147483647 h 214"/>
              <a:gd name="T54" fmla="*/ 0 w 333"/>
              <a:gd name="T55" fmla="*/ 2147483647 h 214"/>
              <a:gd name="T56" fmla="*/ 2147483647 w 333"/>
              <a:gd name="T57" fmla="*/ 2147483647 h 214"/>
              <a:gd name="T58" fmla="*/ 2147483647 w 333"/>
              <a:gd name="T59" fmla="*/ 2147483647 h 214"/>
              <a:gd name="T60" fmla="*/ 2147483647 w 333"/>
              <a:gd name="T61" fmla="*/ 2147483647 h 21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33"/>
              <a:gd name="T94" fmla="*/ 0 h 214"/>
              <a:gd name="T95" fmla="*/ 333 w 333"/>
              <a:gd name="T96" fmla="*/ 214 h 214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33" h="214">
                <a:moveTo>
                  <a:pt x="22" y="93"/>
                </a:moveTo>
                <a:lnTo>
                  <a:pt x="21" y="67"/>
                </a:lnTo>
                <a:lnTo>
                  <a:pt x="2" y="46"/>
                </a:lnTo>
                <a:lnTo>
                  <a:pt x="77" y="19"/>
                </a:lnTo>
                <a:lnTo>
                  <a:pt x="139" y="33"/>
                </a:lnTo>
                <a:lnTo>
                  <a:pt x="181" y="3"/>
                </a:lnTo>
                <a:lnTo>
                  <a:pt x="238" y="0"/>
                </a:lnTo>
                <a:lnTo>
                  <a:pt x="230" y="14"/>
                </a:lnTo>
                <a:lnTo>
                  <a:pt x="270" y="27"/>
                </a:lnTo>
                <a:lnTo>
                  <a:pt x="294" y="56"/>
                </a:lnTo>
                <a:lnTo>
                  <a:pt x="302" y="81"/>
                </a:lnTo>
                <a:lnTo>
                  <a:pt x="333" y="121"/>
                </a:lnTo>
                <a:lnTo>
                  <a:pt x="329" y="160"/>
                </a:lnTo>
                <a:lnTo>
                  <a:pt x="297" y="176"/>
                </a:lnTo>
                <a:lnTo>
                  <a:pt x="305" y="209"/>
                </a:lnTo>
                <a:lnTo>
                  <a:pt x="293" y="214"/>
                </a:lnTo>
                <a:lnTo>
                  <a:pt x="278" y="193"/>
                </a:lnTo>
                <a:lnTo>
                  <a:pt x="262" y="198"/>
                </a:lnTo>
                <a:lnTo>
                  <a:pt x="227" y="171"/>
                </a:lnTo>
                <a:lnTo>
                  <a:pt x="225" y="139"/>
                </a:lnTo>
                <a:lnTo>
                  <a:pt x="205" y="128"/>
                </a:lnTo>
                <a:lnTo>
                  <a:pt x="163" y="155"/>
                </a:lnTo>
                <a:lnTo>
                  <a:pt x="147" y="157"/>
                </a:lnTo>
                <a:lnTo>
                  <a:pt x="147" y="136"/>
                </a:lnTo>
                <a:lnTo>
                  <a:pt x="133" y="136"/>
                </a:lnTo>
                <a:lnTo>
                  <a:pt x="126" y="109"/>
                </a:lnTo>
                <a:lnTo>
                  <a:pt x="16" y="134"/>
                </a:lnTo>
                <a:lnTo>
                  <a:pt x="0" y="120"/>
                </a:lnTo>
                <a:lnTo>
                  <a:pt x="22" y="93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46" name="Freeform 215"/>
          <p:cNvSpPr>
            <a:spLocks/>
          </p:cNvSpPr>
          <p:nvPr/>
        </p:nvSpPr>
        <p:spPr bwMode="auto">
          <a:xfrm>
            <a:off x="1435100" y="2744788"/>
            <a:ext cx="336550" cy="595312"/>
          </a:xfrm>
          <a:custGeom>
            <a:avLst/>
            <a:gdLst>
              <a:gd name="T0" fmla="*/ 2147483647 w 201"/>
              <a:gd name="T1" fmla="*/ 2147483647 h 355"/>
              <a:gd name="T2" fmla="*/ 2147483647 w 201"/>
              <a:gd name="T3" fmla="*/ 2147483647 h 355"/>
              <a:gd name="T4" fmla="*/ 2147483647 w 201"/>
              <a:gd name="T5" fmla="*/ 2147483647 h 355"/>
              <a:gd name="T6" fmla="*/ 2147483647 w 201"/>
              <a:gd name="T7" fmla="*/ 2147483647 h 355"/>
              <a:gd name="T8" fmla="*/ 2147483647 w 201"/>
              <a:gd name="T9" fmla="*/ 2147483647 h 355"/>
              <a:gd name="T10" fmla="*/ 2147483647 w 201"/>
              <a:gd name="T11" fmla="*/ 2147483647 h 355"/>
              <a:gd name="T12" fmla="*/ 2147483647 w 201"/>
              <a:gd name="T13" fmla="*/ 2147483647 h 355"/>
              <a:gd name="T14" fmla="*/ 2147483647 w 201"/>
              <a:gd name="T15" fmla="*/ 2147483647 h 355"/>
              <a:gd name="T16" fmla="*/ 2147483647 w 201"/>
              <a:gd name="T17" fmla="*/ 2147483647 h 355"/>
              <a:gd name="T18" fmla="*/ 2147483647 w 201"/>
              <a:gd name="T19" fmla="*/ 2147483647 h 355"/>
              <a:gd name="T20" fmla="*/ 2147483647 w 201"/>
              <a:gd name="T21" fmla="*/ 2147483647 h 355"/>
              <a:gd name="T22" fmla="*/ 2147483647 w 201"/>
              <a:gd name="T23" fmla="*/ 2147483647 h 355"/>
              <a:gd name="T24" fmla="*/ 2147483647 w 201"/>
              <a:gd name="T25" fmla="*/ 2147483647 h 355"/>
              <a:gd name="T26" fmla="*/ 2147483647 w 201"/>
              <a:gd name="T27" fmla="*/ 2147483647 h 355"/>
              <a:gd name="T28" fmla="*/ 2147483647 w 201"/>
              <a:gd name="T29" fmla="*/ 2147483647 h 355"/>
              <a:gd name="T30" fmla="*/ 2147483647 w 201"/>
              <a:gd name="T31" fmla="*/ 2147483647 h 355"/>
              <a:gd name="T32" fmla="*/ 2147483647 w 201"/>
              <a:gd name="T33" fmla="*/ 2147483647 h 355"/>
              <a:gd name="T34" fmla="*/ 2147483647 w 201"/>
              <a:gd name="T35" fmla="*/ 2147483647 h 355"/>
              <a:gd name="T36" fmla="*/ 2147483647 w 201"/>
              <a:gd name="T37" fmla="*/ 2147483647 h 355"/>
              <a:gd name="T38" fmla="*/ 2147483647 w 201"/>
              <a:gd name="T39" fmla="*/ 2147483647 h 355"/>
              <a:gd name="T40" fmla="*/ 2147483647 w 201"/>
              <a:gd name="T41" fmla="*/ 2147483647 h 355"/>
              <a:gd name="T42" fmla="*/ 2147483647 w 201"/>
              <a:gd name="T43" fmla="*/ 2147483647 h 355"/>
              <a:gd name="T44" fmla="*/ 2147483647 w 201"/>
              <a:gd name="T45" fmla="*/ 2147483647 h 355"/>
              <a:gd name="T46" fmla="*/ 2147483647 w 201"/>
              <a:gd name="T47" fmla="*/ 2147483647 h 355"/>
              <a:gd name="T48" fmla="*/ 2147483647 w 201"/>
              <a:gd name="T49" fmla="*/ 2147483647 h 355"/>
              <a:gd name="T50" fmla="*/ 2147483647 w 201"/>
              <a:gd name="T51" fmla="*/ 2147483647 h 355"/>
              <a:gd name="T52" fmla="*/ 2147483647 w 201"/>
              <a:gd name="T53" fmla="*/ 2147483647 h 355"/>
              <a:gd name="T54" fmla="*/ 2147483647 w 201"/>
              <a:gd name="T55" fmla="*/ 2147483647 h 355"/>
              <a:gd name="T56" fmla="*/ 2147483647 w 201"/>
              <a:gd name="T57" fmla="*/ 2147483647 h 355"/>
              <a:gd name="T58" fmla="*/ 2147483647 w 201"/>
              <a:gd name="T59" fmla="*/ 2147483647 h 355"/>
              <a:gd name="T60" fmla="*/ 2147483647 w 201"/>
              <a:gd name="T61" fmla="*/ 2147483647 h 355"/>
              <a:gd name="T62" fmla="*/ 2147483647 w 201"/>
              <a:gd name="T63" fmla="*/ 2147483647 h 355"/>
              <a:gd name="T64" fmla="*/ 2147483647 w 201"/>
              <a:gd name="T65" fmla="*/ 2147483647 h 355"/>
              <a:gd name="T66" fmla="*/ 2147483647 w 201"/>
              <a:gd name="T67" fmla="*/ 2147483647 h 355"/>
              <a:gd name="T68" fmla="*/ 2147483647 w 201"/>
              <a:gd name="T69" fmla="*/ 2147483647 h 355"/>
              <a:gd name="T70" fmla="*/ 2147483647 w 201"/>
              <a:gd name="T71" fmla="*/ 0 h 355"/>
              <a:gd name="T72" fmla="*/ 0 w 201"/>
              <a:gd name="T73" fmla="*/ 2147483647 h 355"/>
              <a:gd name="T74" fmla="*/ 2147483647 w 201"/>
              <a:gd name="T75" fmla="*/ 2147483647 h 355"/>
              <a:gd name="T76" fmla="*/ 2147483647 w 201"/>
              <a:gd name="T77" fmla="*/ 2147483647 h 355"/>
              <a:gd name="T78" fmla="*/ 2147483647 w 201"/>
              <a:gd name="T79" fmla="*/ 2147483647 h 355"/>
              <a:gd name="T80" fmla="*/ 2147483647 w 201"/>
              <a:gd name="T81" fmla="*/ 2147483647 h 35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01"/>
              <a:gd name="T124" fmla="*/ 0 h 355"/>
              <a:gd name="T125" fmla="*/ 201 w 201"/>
              <a:gd name="T126" fmla="*/ 355 h 35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01" h="355">
                <a:moveTo>
                  <a:pt x="16" y="85"/>
                </a:moveTo>
                <a:lnTo>
                  <a:pt x="53" y="147"/>
                </a:lnTo>
                <a:lnTo>
                  <a:pt x="53" y="195"/>
                </a:lnTo>
                <a:lnTo>
                  <a:pt x="59" y="208"/>
                </a:lnTo>
                <a:lnTo>
                  <a:pt x="53" y="246"/>
                </a:lnTo>
                <a:lnTo>
                  <a:pt x="54" y="274"/>
                </a:lnTo>
                <a:lnTo>
                  <a:pt x="77" y="298"/>
                </a:lnTo>
                <a:lnTo>
                  <a:pt x="85" y="294"/>
                </a:lnTo>
                <a:lnTo>
                  <a:pt x="83" y="302"/>
                </a:lnTo>
                <a:lnTo>
                  <a:pt x="72" y="309"/>
                </a:lnTo>
                <a:lnTo>
                  <a:pt x="53" y="307"/>
                </a:lnTo>
                <a:lnTo>
                  <a:pt x="65" y="344"/>
                </a:lnTo>
                <a:lnTo>
                  <a:pt x="83" y="355"/>
                </a:lnTo>
                <a:lnTo>
                  <a:pt x="109" y="333"/>
                </a:lnTo>
                <a:lnTo>
                  <a:pt x="139" y="342"/>
                </a:lnTo>
                <a:lnTo>
                  <a:pt x="179" y="349"/>
                </a:lnTo>
                <a:lnTo>
                  <a:pt x="201" y="322"/>
                </a:lnTo>
                <a:lnTo>
                  <a:pt x="200" y="296"/>
                </a:lnTo>
                <a:lnTo>
                  <a:pt x="181" y="275"/>
                </a:lnTo>
                <a:lnTo>
                  <a:pt x="144" y="267"/>
                </a:lnTo>
                <a:lnTo>
                  <a:pt x="128" y="254"/>
                </a:lnTo>
                <a:lnTo>
                  <a:pt x="182" y="202"/>
                </a:lnTo>
                <a:lnTo>
                  <a:pt x="181" y="165"/>
                </a:lnTo>
                <a:lnTo>
                  <a:pt x="137" y="131"/>
                </a:lnTo>
                <a:lnTo>
                  <a:pt x="144" y="111"/>
                </a:lnTo>
                <a:lnTo>
                  <a:pt x="134" y="106"/>
                </a:lnTo>
                <a:lnTo>
                  <a:pt x="136" y="96"/>
                </a:lnTo>
                <a:lnTo>
                  <a:pt x="110" y="58"/>
                </a:lnTo>
                <a:lnTo>
                  <a:pt x="112" y="48"/>
                </a:lnTo>
                <a:lnTo>
                  <a:pt x="126" y="37"/>
                </a:lnTo>
                <a:lnTo>
                  <a:pt x="120" y="16"/>
                </a:lnTo>
                <a:lnTo>
                  <a:pt x="102" y="11"/>
                </a:lnTo>
                <a:lnTo>
                  <a:pt x="88" y="11"/>
                </a:lnTo>
                <a:lnTo>
                  <a:pt x="73" y="24"/>
                </a:lnTo>
                <a:lnTo>
                  <a:pt x="49" y="21"/>
                </a:lnTo>
                <a:lnTo>
                  <a:pt x="1" y="0"/>
                </a:lnTo>
                <a:lnTo>
                  <a:pt x="0" y="15"/>
                </a:lnTo>
                <a:lnTo>
                  <a:pt x="13" y="21"/>
                </a:lnTo>
                <a:lnTo>
                  <a:pt x="16" y="85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47" name="Freeform 216"/>
          <p:cNvSpPr>
            <a:spLocks/>
          </p:cNvSpPr>
          <p:nvPr/>
        </p:nvSpPr>
        <p:spPr bwMode="auto">
          <a:xfrm>
            <a:off x="1565275" y="3648075"/>
            <a:ext cx="498475" cy="376238"/>
          </a:xfrm>
          <a:custGeom>
            <a:avLst/>
            <a:gdLst>
              <a:gd name="T0" fmla="*/ 2147483647 w 298"/>
              <a:gd name="T1" fmla="*/ 2147483647 h 225"/>
              <a:gd name="T2" fmla="*/ 2147483647 w 298"/>
              <a:gd name="T3" fmla="*/ 2147483647 h 225"/>
              <a:gd name="T4" fmla="*/ 2147483647 w 298"/>
              <a:gd name="T5" fmla="*/ 2147483647 h 225"/>
              <a:gd name="T6" fmla="*/ 2147483647 w 298"/>
              <a:gd name="T7" fmla="*/ 2147483647 h 225"/>
              <a:gd name="T8" fmla="*/ 2147483647 w 298"/>
              <a:gd name="T9" fmla="*/ 2147483647 h 225"/>
              <a:gd name="T10" fmla="*/ 2147483647 w 298"/>
              <a:gd name="T11" fmla="*/ 2147483647 h 225"/>
              <a:gd name="T12" fmla="*/ 2147483647 w 298"/>
              <a:gd name="T13" fmla="*/ 2147483647 h 225"/>
              <a:gd name="T14" fmla="*/ 2147483647 w 298"/>
              <a:gd name="T15" fmla="*/ 2147483647 h 225"/>
              <a:gd name="T16" fmla="*/ 2147483647 w 298"/>
              <a:gd name="T17" fmla="*/ 2147483647 h 225"/>
              <a:gd name="T18" fmla="*/ 2147483647 w 298"/>
              <a:gd name="T19" fmla="*/ 0 h 225"/>
              <a:gd name="T20" fmla="*/ 2147483647 w 298"/>
              <a:gd name="T21" fmla="*/ 2147483647 h 225"/>
              <a:gd name="T22" fmla="*/ 2147483647 w 298"/>
              <a:gd name="T23" fmla="*/ 2147483647 h 225"/>
              <a:gd name="T24" fmla="*/ 2147483647 w 298"/>
              <a:gd name="T25" fmla="*/ 2147483647 h 225"/>
              <a:gd name="T26" fmla="*/ 2147483647 w 298"/>
              <a:gd name="T27" fmla="*/ 2147483647 h 225"/>
              <a:gd name="T28" fmla="*/ 2147483647 w 298"/>
              <a:gd name="T29" fmla="*/ 2147483647 h 225"/>
              <a:gd name="T30" fmla="*/ 2147483647 w 298"/>
              <a:gd name="T31" fmla="*/ 2147483647 h 225"/>
              <a:gd name="T32" fmla="*/ 2147483647 w 298"/>
              <a:gd name="T33" fmla="*/ 2147483647 h 225"/>
              <a:gd name="T34" fmla="*/ 2147483647 w 298"/>
              <a:gd name="T35" fmla="*/ 2147483647 h 225"/>
              <a:gd name="T36" fmla="*/ 2147483647 w 298"/>
              <a:gd name="T37" fmla="*/ 2147483647 h 225"/>
              <a:gd name="T38" fmla="*/ 2147483647 w 298"/>
              <a:gd name="T39" fmla="*/ 2147483647 h 225"/>
              <a:gd name="T40" fmla="*/ 2147483647 w 298"/>
              <a:gd name="T41" fmla="*/ 2147483647 h 225"/>
              <a:gd name="T42" fmla="*/ 2147483647 w 298"/>
              <a:gd name="T43" fmla="*/ 2147483647 h 225"/>
              <a:gd name="T44" fmla="*/ 2147483647 w 298"/>
              <a:gd name="T45" fmla="*/ 2147483647 h 225"/>
              <a:gd name="T46" fmla="*/ 2147483647 w 298"/>
              <a:gd name="T47" fmla="*/ 2147483647 h 225"/>
              <a:gd name="T48" fmla="*/ 2147483647 w 298"/>
              <a:gd name="T49" fmla="*/ 2147483647 h 225"/>
              <a:gd name="T50" fmla="*/ 2147483647 w 298"/>
              <a:gd name="T51" fmla="*/ 2147483647 h 225"/>
              <a:gd name="T52" fmla="*/ 0 w 298"/>
              <a:gd name="T53" fmla="*/ 2147483647 h 225"/>
              <a:gd name="T54" fmla="*/ 2147483647 w 298"/>
              <a:gd name="T55" fmla="*/ 2147483647 h 225"/>
              <a:gd name="T56" fmla="*/ 2147483647 w 298"/>
              <a:gd name="T57" fmla="*/ 2147483647 h 225"/>
              <a:gd name="T58" fmla="*/ 2147483647 w 298"/>
              <a:gd name="T59" fmla="*/ 2147483647 h 22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98"/>
              <a:gd name="T91" fmla="*/ 0 h 225"/>
              <a:gd name="T92" fmla="*/ 298 w 298"/>
              <a:gd name="T93" fmla="*/ 225 h 22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98" h="225">
                <a:moveTo>
                  <a:pt x="34" y="118"/>
                </a:moveTo>
                <a:lnTo>
                  <a:pt x="63" y="118"/>
                </a:lnTo>
                <a:lnTo>
                  <a:pt x="77" y="113"/>
                </a:lnTo>
                <a:lnTo>
                  <a:pt x="71" y="86"/>
                </a:lnTo>
                <a:lnTo>
                  <a:pt x="35" y="79"/>
                </a:lnTo>
                <a:lnTo>
                  <a:pt x="32" y="63"/>
                </a:lnTo>
                <a:lnTo>
                  <a:pt x="67" y="60"/>
                </a:lnTo>
                <a:lnTo>
                  <a:pt x="37" y="47"/>
                </a:lnTo>
                <a:lnTo>
                  <a:pt x="21" y="6"/>
                </a:lnTo>
                <a:lnTo>
                  <a:pt x="23" y="0"/>
                </a:lnTo>
                <a:lnTo>
                  <a:pt x="131" y="20"/>
                </a:lnTo>
                <a:lnTo>
                  <a:pt x="183" y="11"/>
                </a:lnTo>
                <a:lnTo>
                  <a:pt x="186" y="25"/>
                </a:lnTo>
                <a:lnTo>
                  <a:pt x="213" y="33"/>
                </a:lnTo>
                <a:lnTo>
                  <a:pt x="216" y="46"/>
                </a:lnTo>
                <a:lnTo>
                  <a:pt x="280" y="63"/>
                </a:lnTo>
                <a:lnTo>
                  <a:pt x="298" y="60"/>
                </a:lnTo>
                <a:lnTo>
                  <a:pt x="256" y="180"/>
                </a:lnTo>
                <a:lnTo>
                  <a:pt x="226" y="207"/>
                </a:lnTo>
                <a:lnTo>
                  <a:pt x="213" y="196"/>
                </a:lnTo>
                <a:lnTo>
                  <a:pt x="146" y="204"/>
                </a:lnTo>
                <a:lnTo>
                  <a:pt x="136" y="223"/>
                </a:lnTo>
                <a:lnTo>
                  <a:pt x="80" y="225"/>
                </a:lnTo>
                <a:lnTo>
                  <a:pt x="35" y="212"/>
                </a:lnTo>
                <a:lnTo>
                  <a:pt x="15" y="196"/>
                </a:lnTo>
                <a:lnTo>
                  <a:pt x="31" y="167"/>
                </a:lnTo>
                <a:lnTo>
                  <a:pt x="0" y="129"/>
                </a:lnTo>
                <a:lnTo>
                  <a:pt x="34" y="118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48" name="Freeform 217"/>
          <p:cNvSpPr>
            <a:spLocks/>
          </p:cNvSpPr>
          <p:nvPr/>
        </p:nvSpPr>
        <p:spPr bwMode="auto">
          <a:xfrm>
            <a:off x="1296988" y="3976688"/>
            <a:ext cx="504825" cy="373062"/>
          </a:xfrm>
          <a:custGeom>
            <a:avLst/>
            <a:gdLst>
              <a:gd name="T0" fmla="*/ 0 w 301"/>
              <a:gd name="T1" fmla="*/ 2147483647 h 223"/>
              <a:gd name="T2" fmla="*/ 2147483647 w 301"/>
              <a:gd name="T3" fmla="*/ 2147483647 h 223"/>
              <a:gd name="T4" fmla="*/ 2147483647 w 301"/>
              <a:gd name="T5" fmla="*/ 2147483647 h 223"/>
              <a:gd name="T6" fmla="*/ 2147483647 w 301"/>
              <a:gd name="T7" fmla="*/ 2147483647 h 223"/>
              <a:gd name="T8" fmla="*/ 2147483647 w 301"/>
              <a:gd name="T9" fmla="*/ 2147483647 h 223"/>
              <a:gd name="T10" fmla="*/ 2147483647 w 301"/>
              <a:gd name="T11" fmla="*/ 2147483647 h 223"/>
              <a:gd name="T12" fmla="*/ 2147483647 w 301"/>
              <a:gd name="T13" fmla="*/ 2147483647 h 223"/>
              <a:gd name="T14" fmla="*/ 2147483647 w 301"/>
              <a:gd name="T15" fmla="*/ 2147483647 h 223"/>
              <a:gd name="T16" fmla="*/ 2147483647 w 301"/>
              <a:gd name="T17" fmla="*/ 2147483647 h 223"/>
              <a:gd name="T18" fmla="*/ 2147483647 w 301"/>
              <a:gd name="T19" fmla="*/ 0 h 223"/>
              <a:gd name="T20" fmla="*/ 2147483647 w 301"/>
              <a:gd name="T21" fmla="*/ 2147483647 h 223"/>
              <a:gd name="T22" fmla="*/ 2147483647 w 301"/>
              <a:gd name="T23" fmla="*/ 2147483647 h 223"/>
              <a:gd name="T24" fmla="*/ 2147483647 w 301"/>
              <a:gd name="T25" fmla="*/ 2147483647 h 223"/>
              <a:gd name="T26" fmla="*/ 2147483647 w 301"/>
              <a:gd name="T27" fmla="*/ 2147483647 h 223"/>
              <a:gd name="T28" fmla="*/ 2147483647 w 301"/>
              <a:gd name="T29" fmla="*/ 2147483647 h 223"/>
              <a:gd name="T30" fmla="*/ 2147483647 w 301"/>
              <a:gd name="T31" fmla="*/ 2147483647 h 223"/>
              <a:gd name="T32" fmla="*/ 2147483647 w 301"/>
              <a:gd name="T33" fmla="*/ 2147483647 h 223"/>
              <a:gd name="T34" fmla="*/ 2147483647 w 301"/>
              <a:gd name="T35" fmla="*/ 2147483647 h 223"/>
              <a:gd name="T36" fmla="*/ 2147483647 w 301"/>
              <a:gd name="T37" fmla="*/ 2147483647 h 223"/>
              <a:gd name="T38" fmla="*/ 2147483647 w 301"/>
              <a:gd name="T39" fmla="*/ 2147483647 h 223"/>
              <a:gd name="T40" fmla="*/ 2147483647 w 301"/>
              <a:gd name="T41" fmla="*/ 2147483647 h 223"/>
              <a:gd name="T42" fmla="*/ 2147483647 w 301"/>
              <a:gd name="T43" fmla="*/ 2147483647 h 223"/>
              <a:gd name="T44" fmla="*/ 2147483647 w 301"/>
              <a:gd name="T45" fmla="*/ 2147483647 h 223"/>
              <a:gd name="T46" fmla="*/ 2147483647 w 301"/>
              <a:gd name="T47" fmla="*/ 2147483647 h 223"/>
              <a:gd name="T48" fmla="*/ 2147483647 w 301"/>
              <a:gd name="T49" fmla="*/ 2147483647 h 223"/>
              <a:gd name="T50" fmla="*/ 2147483647 w 301"/>
              <a:gd name="T51" fmla="*/ 2147483647 h 223"/>
              <a:gd name="T52" fmla="*/ 2147483647 w 301"/>
              <a:gd name="T53" fmla="*/ 2147483647 h 223"/>
              <a:gd name="T54" fmla="*/ 2147483647 w 301"/>
              <a:gd name="T55" fmla="*/ 2147483647 h 223"/>
              <a:gd name="T56" fmla="*/ 0 w 301"/>
              <a:gd name="T57" fmla="*/ 2147483647 h 223"/>
              <a:gd name="T58" fmla="*/ 0 w 301"/>
              <a:gd name="T59" fmla="*/ 2147483647 h 223"/>
              <a:gd name="T60" fmla="*/ 0 w 301"/>
              <a:gd name="T61" fmla="*/ 2147483647 h 22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01"/>
              <a:gd name="T94" fmla="*/ 0 h 223"/>
              <a:gd name="T95" fmla="*/ 301 w 301"/>
              <a:gd name="T96" fmla="*/ 223 h 223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01" h="223">
                <a:moveTo>
                  <a:pt x="0" y="47"/>
                </a:moveTo>
                <a:lnTo>
                  <a:pt x="34" y="5"/>
                </a:lnTo>
                <a:lnTo>
                  <a:pt x="82" y="48"/>
                </a:lnTo>
                <a:lnTo>
                  <a:pt x="120" y="58"/>
                </a:lnTo>
                <a:lnTo>
                  <a:pt x="114" y="15"/>
                </a:lnTo>
                <a:lnTo>
                  <a:pt x="130" y="7"/>
                </a:lnTo>
                <a:lnTo>
                  <a:pt x="131" y="40"/>
                </a:lnTo>
                <a:lnTo>
                  <a:pt x="151" y="34"/>
                </a:lnTo>
                <a:lnTo>
                  <a:pt x="151" y="15"/>
                </a:lnTo>
                <a:lnTo>
                  <a:pt x="175" y="0"/>
                </a:lnTo>
                <a:lnTo>
                  <a:pt x="195" y="16"/>
                </a:lnTo>
                <a:lnTo>
                  <a:pt x="240" y="29"/>
                </a:lnTo>
                <a:lnTo>
                  <a:pt x="282" y="112"/>
                </a:lnTo>
                <a:lnTo>
                  <a:pt x="285" y="187"/>
                </a:lnTo>
                <a:lnTo>
                  <a:pt x="301" y="199"/>
                </a:lnTo>
                <a:lnTo>
                  <a:pt x="256" y="218"/>
                </a:lnTo>
                <a:lnTo>
                  <a:pt x="215" y="202"/>
                </a:lnTo>
                <a:lnTo>
                  <a:pt x="186" y="210"/>
                </a:lnTo>
                <a:lnTo>
                  <a:pt x="173" y="210"/>
                </a:lnTo>
                <a:lnTo>
                  <a:pt x="170" y="223"/>
                </a:lnTo>
                <a:lnTo>
                  <a:pt x="143" y="203"/>
                </a:lnTo>
                <a:lnTo>
                  <a:pt x="122" y="200"/>
                </a:lnTo>
                <a:lnTo>
                  <a:pt x="117" y="186"/>
                </a:lnTo>
                <a:lnTo>
                  <a:pt x="91" y="179"/>
                </a:lnTo>
                <a:lnTo>
                  <a:pt x="59" y="155"/>
                </a:lnTo>
                <a:lnTo>
                  <a:pt x="51" y="123"/>
                </a:lnTo>
                <a:lnTo>
                  <a:pt x="19" y="79"/>
                </a:lnTo>
                <a:lnTo>
                  <a:pt x="2" y="63"/>
                </a:lnTo>
                <a:lnTo>
                  <a:pt x="0" y="47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49" name="Freeform 218"/>
          <p:cNvSpPr>
            <a:spLocks/>
          </p:cNvSpPr>
          <p:nvPr/>
        </p:nvSpPr>
        <p:spPr bwMode="auto">
          <a:xfrm>
            <a:off x="846138" y="3419475"/>
            <a:ext cx="508000" cy="363538"/>
          </a:xfrm>
          <a:custGeom>
            <a:avLst/>
            <a:gdLst>
              <a:gd name="T0" fmla="*/ 2147483647 w 304"/>
              <a:gd name="T1" fmla="*/ 2147483647 h 217"/>
              <a:gd name="T2" fmla="*/ 2147483647 w 304"/>
              <a:gd name="T3" fmla="*/ 2147483647 h 217"/>
              <a:gd name="T4" fmla="*/ 2147483647 w 304"/>
              <a:gd name="T5" fmla="*/ 2147483647 h 217"/>
              <a:gd name="T6" fmla="*/ 2147483647 w 304"/>
              <a:gd name="T7" fmla="*/ 2147483647 h 217"/>
              <a:gd name="T8" fmla="*/ 2147483647 w 304"/>
              <a:gd name="T9" fmla="*/ 2147483647 h 217"/>
              <a:gd name="T10" fmla="*/ 2147483647 w 304"/>
              <a:gd name="T11" fmla="*/ 2147483647 h 217"/>
              <a:gd name="T12" fmla="*/ 2147483647 w 304"/>
              <a:gd name="T13" fmla="*/ 2147483647 h 217"/>
              <a:gd name="T14" fmla="*/ 2147483647 w 304"/>
              <a:gd name="T15" fmla="*/ 2147483647 h 217"/>
              <a:gd name="T16" fmla="*/ 0 w 304"/>
              <a:gd name="T17" fmla="*/ 2147483647 h 217"/>
              <a:gd name="T18" fmla="*/ 2147483647 w 304"/>
              <a:gd name="T19" fmla="*/ 0 h 217"/>
              <a:gd name="T20" fmla="*/ 2147483647 w 304"/>
              <a:gd name="T21" fmla="*/ 2147483647 h 217"/>
              <a:gd name="T22" fmla="*/ 2147483647 w 304"/>
              <a:gd name="T23" fmla="*/ 2147483647 h 217"/>
              <a:gd name="T24" fmla="*/ 2147483647 w 304"/>
              <a:gd name="T25" fmla="*/ 2147483647 h 217"/>
              <a:gd name="T26" fmla="*/ 2147483647 w 304"/>
              <a:gd name="T27" fmla="*/ 2147483647 h 217"/>
              <a:gd name="T28" fmla="*/ 2147483647 w 304"/>
              <a:gd name="T29" fmla="*/ 2147483647 h 217"/>
              <a:gd name="T30" fmla="*/ 2147483647 w 304"/>
              <a:gd name="T31" fmla="*/ 2147483647 h 217"/>
              <a:gd name="T32" fmla="*/ 2147483647 w 304"/>
              <a:gd name="T33" fmla="*/ 2147483647 h 217"/>
              <a:gd name="T34" fmla="*/ 2147483647 w 304"/>
              <a:gd name="T35" fmla="*/ 2147483647 h 217"/>
              <a:gd name="T36" fmla="*/ 2147483647 w 304"/>
              <a:gd name="T37" fmla="*/ 2147483647 h 217"/>
              <a:gd name="T38" fmla="*/ 2147483647 w 304"/>
              <a:gd name="T39" fmla="*/ 2147483647 h 217"/>
              <a:gd name="T40" fmla="*/ 2147483647 w 304"/>
              <a:gd name="T41" fmla="*/ 2147483647 h 217"/>
              <a:gd name="T42" fmla="*/ 2147483647 w 304"/>
              <a:gd name="T43" fmla="*/ 2147483647 h 217"/>
              <a:gd name="T44" fmla="*/ 2147483647 w 304"/>
              <a:gd name="T45" fmla="*/ 2147483647 h 217"/>
              <a:gd name="T46" fmla="*/ 2147483647 w 304"/>
              <a:gd name="T47" fmla="*/ 2147483647 h 217"/>
              <a:gd name="T48" fmla="*/ 2147483647 w 304"/>
              <a:gd name="T49" fmla="*/ 2147483647 h 217"/>
              <a:gd name="T50" fmla="*/ 2147483647 w 304"/>
              <a:gd name="T51" fmla="*/ 2147483647 h 217"/>
              <a:gd name="T52" fmla="*/ 2147483647 w 304"/>
              <a:gd name="T53" fmla="*/ 2147483647 h 217"/>
              <a:gd name="T54" fmla="*/ 2147483647 w 304"/>
              <a:gd name="T55" fmla="*/ 2147483647 h 217"/>
              <a:gd name="T56" fmla="*/ 2147483647 w 304"/>
              <a:gd name="T57" fmla="*/ 2147483647 h 217"/>
              <a:gd name="T58" fmla="*/ 2147483647 w 304"/>
              <a:gd name="T59" fmla="*/ 2147483647 h 217"/>
              <a:gd name="T60" fmla="*/ 2147483647 w 304"/>
              <a:gd name="T61" fmla="*/ 2147483647 h 217"/>
              <a:gd name="T62" fmla="*/ 2147483647 w 304"/>
              <a:gd name="T63" fmla="*/ 2147483647 h 217"/>
              <a:gd name="T64" fmla="*/ 2147483647 w 304"/>
              <a:gd name="T65" fmla="*/ 2147483647 h 217"/>
              <a:gd name="T66" fmla="*/ 2147483647 w 304"/>
              <a:gd name="T67" fmla="*/ 2147483647 h 217"/>
              <a:gd name="T68" fmla="*/ 2147483647 w 304"/>
              <a:gd name="T69" fmla="*/ 2147483647 h 217"/>
              <a:gd name="T70" fmla="*/ 2147483647 w 304"/>
              <a:gd name="T71" fmla="*/ 2147483647 h 217"/>
              <a:gd name="T72" fmla="*/ 2147483647 w 304"/>
              <a:gd name="T73" fmla="*/ 2147483647 h 217"/>
              <a:gd name="T74" fmla="*/ 2147483647 w 304"/>
              <a:gd name="T75" fmla="*/ 2147483647 h 217"/>
              <a:gd name="T76" fmla="*/ 2147483647 w 304"/>
              <a:gd name="T77" fmla="*/ 2147483647 h 21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04"/>
              <a:gd name="T118" fmla="*/ 0 h 217"/>
              <a:gd name="T119" fmla="*/ 304 w 304"/>
              <a:gd name="T120" fmla="*/ 217 h 21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04" h="217">
                <a:moveTo>
                  <a:pt x="83" y="150"/>
                </a:moveTo>
                <a:lnTo>
                  <a:pt x="67" y="139"/>
                </a:lnTo>
                <a:lnTo>
                  <a:pt x="41" y="137"/>
                </a:lnTo>
                <a:lnTo>
                  <a:pt x="29" y="118"/>
                </a:lnTo>
                <a:lnTo>
                  <a:pt x="32" y="105"/>
                </a:lnTo>
                <a:lnTo>
                  <a:pt x="54" y="91"/>
                </a:lnTo>
                <a:lnTo>
                  <a:pt x="59" y="67"/>
                </a:lnTo>
                <a:lnTo>
                  <a:pt x="14" y="54"/>
                </a:lnTo>
                <a:lnTo>
                  <a:pt x="0" y="16"/>
                </a:lnTo>
                <a:lnTo>
                  <a:pt x="40" y="0"/>
                </a:lnTo>
                <a:lnTo>
                  <a:pt x="91" y="19"/>
                </a:lnTo>
                <a:lnTo>
                  <a:pt x="120" y="4"/>
                </a:lnTo>
                <a:lnTo>
                  <a:pt x="197" y="36"/>
                </a:lnTo>
                <a:lnTo>
                  <a:pt x="193" y="52"/>
                </a:lnTo>
                <a:lnTo>
                  <a:pt x="205" y="56"/>
                </a:lnTo>
                <a:lnTo>
                  <a:pt x="227" y="22"/>
                </a:lnTo>
                <a:lnTo>
                  <a:pt x="243" y="20"/>
                </a:lnTo>
                <a:lnTo>
                  <a:pt x="251" y="36"/>
                </a:lnTo>
                <a:lnTo>
                  <a:pt x="267" y="33"/>
                </a:lnTo>
                <a:lnTo>
                  <a:pt x="273" y="51"/>
                </a:lnTo>
                <a:lnTo>
                  <a:pt x="264" y="70"/>
                </a:lnTo>
                <a:lnTo>
                  <a:pt x="291" y="78"/>
                </a:lnTo>
                <a:lnTo>
                  <a:pt x="304" y="121"/>
                </a:lnTo>
                <a:lnTo>
                  <a:pt x="288" y="148"/>
                </a:lnTo>
                <a:lnTo>
                  <a:pt x="291" y="169"/>
                </a:lnTo>
                <a:lnTo>
                  <a:pt x="289" y="199"/>
                </a:lnTo>
                <a:lnTo>
                  <a:pt x="221" y="217"/>
                </a:lnTo>
                <a:lnTo>
                  <a:pt x="216" y="198"/>
                </a:lnTo>
                <a:lnTo>
                  <a:pt x="153" y="203"/>
                </a:lnTo>
                <a:lnTo>
                  <a:pt x="141" y="183"/>
                </a:lnTo>
                <a:lnTo>
                  <a:pt x="173" y="190"/>
                </a:lnTo>
                <a:lnTo>
                  <a:pt x="177" y="177"/>
                </a:lnTo>
                <a:lnTo>
                  <a:pt x="166" y="168"/>
                </a:lnTo>
                <a:lnTo>
                  <a:pt x="133" y="172"/>
                </a:lnTo>
                <a:lnTo>
                  <a:pt x="134" y="182"/>
                </a:lnTo>
                <a:lnTo>
                  <a:pt x="99" y="177"/>
                </a:lnTo>
                <a:lnTo>
                  <a:pt x="83" y="150"/>
                </a:lnTo>
                <a:close/>
              </a:path>
            </a:pathLst>
          </a:custGeom>
          <a:solidFill>
            <a:srgbClr val="FFFF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50" name="Freeform 219"/>
          <p:cNvSpPr>
            <a:spLocks/>
          </p:cNvSpPr>
          <p:nvPr/>
        </p:nvSpPr>
        <p:spPr bwMode="auto">
          <a:xfrm>
            <a:off x="966788" y="3792538"/>
            <a:ext cx="58737" cy="57150"/>
          </a:xfrm>
          <a:custGeom>
            <a:avLst/>
            <a:gdLst>
              <a:gd name="T0" fmla="*/ 0 w 35"/>
              <a:gd name="T1" fmla="*/ 0 h 34"/>
              <a:gd name="T2" fmla="*/ 2147483647 w 35"/>
              <a:gd name="T3" fmla="*/ 2147483647 h 34"/>
              <a:gd name="T4" fmla="*/ 2147483647 w 35"/>
              <a:gd name="T5" fmla="*/ 2147483647 h 34"/>
              <a:gd name="T6" fmla="*/ 2147483647 w 35"/>
              <a:gd name="T7" fmla="*/ 2147483647 h 34"/>
              <a:gd name="T8" fmla="*/ 0 w 35"/>
              <a:gd name="T9" fmla="*/ 0 h 34"/>
              <a:gd name="T10" fmla="*/ 0 w 35"/>
              <a:gd name="T11" fmla="*/ 0 h 34"/>
              <a:gd name="T12" fmla="*/ 0 w 35"/>
              <a:gd name="T13" fmla="*/ 0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"/>
              <a:gd name="T22" fmla="*/ 0 h 34"/>
              <a:gd name="T23" fmla="*/ 35 w 35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" h="34">
                <a:moveTo>
                  <a:pt x="0" y="0"/>
                </a:moveTo>
                <a:lnTo>
                  <a:pt x="35" y="26"/>
                </a:lnTo>
                <a:lnTo>
                  <a:pt x="30" y="34"/>
                </a:lnTo>
                <a:lnTo>
                  <a:pt x="1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51" name="Freeform 220"/>
          <p:cNvSpPr>
            <a:spLocks/>
          </p:cNvSpPr>
          <p:nvPr/>
        </p:nvSpPr>
        <p:spPr bwMode="auto">
          <a:xfrm>
            <a:off x="2432050" y="2476500"/>
            <a:ext cx="533400" cy="368300"/>
          </a:xfrm>
          <a:custGeom>
            <a:avLst/>
            <a:gdLst>
              <a:gd name="T0" fmla="*/ 2147483647 w 319"/>
              <a:gd name="T1" fmla="*/ 2147483647 h 219"/>
              <a:gd name="T2" fmla="*/ 2147483647 w 319"/>
              <a:gd name="T3" fmla="*/ 2147483647 h 219"/>
              <a:gd name="T4" fmla="*/ 2147483647 w 319"/>
              <a:gd name="T5" fmla="*/ 2147483647 h 219"/>
              <a:gd name="T6" fmla="*/ 2147483647 w 319"/>
              <a:gd name="T7" fmla="*/ 2147483647 h 219"/>
              <a:gd name="T8" fmla="*/ 2147483647 w 319"/>
              <a:gd name="T9" fmla="*/ 0 h 219"/>
              <a:gd name="T10" fmla="*/ 2147483647 w 319"/>
              <a:gd name="T11" fmla="*/ 2147483647 h 219"/>
              <a:gd name="T12" fmla="*/ 2147483647 w 319"/>
              <a:gd name="T13" fmla="*/ 2147483647 h 219"/>
              <a:gd name="T14" fmla="*/ 2147483647 w 319"/>
              <a:gd name="T15" fmla="*/ 2147483647 h 219"/>
              <a:gd name="T16" fmla="*/ 2147483647 w 319"/>
              <a:gd name="T17" fmla="*/ 2147483647 h 219"/>
              <a:gd name="T18" fmla="*/ 2147483647 w 319"/>
              <a:gd name="T19" fmla="*/ 2147483647 h 219"/>
              <a:gd name="T20" fmla="*/ 2147483647 w 319"/>
              <a:gd name="T21" fmla="*/ 2147483647 h 219"/>
              <a:gd name="T22" fmla="*/ 2147483647 w 319"/>
              <a:gd name="T23" fmla="*/ 2147483647 h 219"/>
              <a:gd name="T24" fmla="*/ 2147483647 w 319"/>
              <a:gd name="T25" fmla="*/ 2147483647 h 219"/>
              <a:gd name="T26" fmla="*/ 2147483647 w 319"/>
              <a:gd name="T27" fmla="*/ 2147483647 h 219"/>
              <a:gd name="T28" fmla="*/ 2147483647 w 319"/>
              <a:gd name="T29" fmla="*/ 2147483647 h 219"/>
              <a:gd name="T30" fmla="*/ 2147483647 w 319"/>
              <a:gd name="T31" fmla="*/ 2147483647 h 219"/>
              <a:gd name="T32" fmla="*/ 2147483647 w 319"/>
              <a:gd name="T33" fmla="*/ 2147483647 h 219"/>
              <a:gd name="T34" fmla="*/ 2147483647 w 319"/>
              <a:gd name="T35" fmla="*/ 2147483647 h 219"/>
              <a:gd name="T36" fmla="*/ 2147483647 w 319"/>
              <a:gd name="T37" fmla="*/ 2147483647 h 219"/>
              <a:gd name="T38" fmla="*/ 2147483647 w 319"/>
              <a:gd name="T39" fmla="*/ 2147483647 h 219"/>
              <a:gd name="T40" fmla="*/ 2147483647 w 319"/>
              <a:gd name="T41" fmla="*/ 2147483647 h 219"/>
              <a:gd name="T42" fmla="*/ 2147483647 w 319"/>
              <a:gd name="T43" fmla="*/ 2147483647 h 219"/>
              <a:gd name="T44" fmla="*/ 0 w 319"/>
              <a:gd name="T45" fmla="*/ 2147483647 h 219"/>
              <a:gd name="T46" fmla="*/ 2147483647 w 319"/>
              <a:gd name="T47" fmla="*/ 2147483647 h 219"/>
              <a:gd name="T48" fmla="*/ 2147483647 w 319"/>
              <a:gd name="T49" fmla="*/ 2147483647 h 219"/>
              <a:gd name="T50" fmla="*/ 2147483647 w 319"/>
              <a:gd name="T51" fmla="*/ 2147483647 h 219"/>
              <a:gd name="T52" fmla="*/ 2147483647 w 319"/>
              <a:gd name="T53" fmla="*/ 2147483647 h 219"/>
              <a:gd name="T54" fmla="*/ 2147483647 w 319"/>
              <a:gd name="T55" fmla="*/ 2147483647 h 21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19"/>
              <a:gd name="T85" fmla="*/ 0 h 219"/>
              <a:gd name="T86" fmla="*/ 319 w 319"/>
              <a:gd name="T87" fmla="*/ 219 h 21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19" h="219">
                <a:moveTo>
                  <a:pt x="29" y="45"/>
                </a:moveTo>
                <a:lnTo>
                  <a:pt x="36" y="53"/>
                </a:lnTo>
                <a:lnTo>
                  <a:pt x="53" y="56"/>
                </a:lnTo>
                <a:lnTo>
                  <a:pt x="26" y="27"/>
                </a:lnTo>
                <a:lnTo>
                  <a:pt x="32" y="0"/>
                </a:lnTo>
                <a:lnTo>
                  <a:pt x="52" y="13"/>
                </a:lnTo>
                <a:lnTo>
                  <a:pt x="69" y="7"/>
                </a:lnTo>
                <a:lnTo>
                  <a:pt x="135" y="48"/>
                </a:lnTo>
                <a:lnTo>
                  <a:pt x="196" y="43"/>
                </a:lnTo>
                <a:lnTo>
                  <a:pt x="176" y="69"/>
                </a:lnTo>
                <a:lnTo>
                  <a:pt x="247" y="77"/>
                </a:lnTo>
                <a:lnTo>
                  <a:pt x="242" y="91"/>
                </a:lnTo>
                <a:lnTo>
                  <a:pt x="303" y="93"/>
                </a:lnTo>
                <a:lnTo>
                  <a:pt x="319" y="101"/>
                </a:lnTo>
                <a:lnTo>
                  <a:pt x="300" y="154"/>
                </a:lnTo>
                <a:lnTo>
                  <a:pt x="308" y="187"/>
                </a:lnTo>
                <a:lnTo>
                  <a:pt x="269" y="191"/>
                </a:lnTo>
                <a:lnTo>
                  <a:pt x="226" y="219"/>
                </a:lnTo>
                <a:lnTo>
                  <a:pt x="154" y="191"/>
                </a:lnTo>
                <a:lnTo>
                  <a:pt x="82" y="186"/>
                </a:lnTo>
                <a:lnTo>
                  <a:pt x="66" y="167"/>
                </a:lnTo>
                <a:lnTo>
                  <a:pt x="55" y="135"/>
                </a:lnTo>
                <a:lnTo>
                  <a:pt x="0" y="83"/>
                </a:lnTo>
                <a:lnTo>
                  <a:pt x="12" y="75"/>
                </a:lnTo>
                <a:lnTo>
                  <a:pt x="18" y="53"/>
                </a:lnTo>
                <a:lnTo>
                  <a:pt x="29" y="45"/>
                </a:lnTo>
                <a:close/>
              </a:path>
            </a:pathLst>
          </a:custGeom>
          <a:solidFill>
            <a:srgbClr val="FFFF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52" name="Freeform 221"/>
          <p:cNvSpPr>
            <a:spLocks/>
          </p:cNvSpPr>
          <p:nvPr/>
        </p:nvSpPr>
        <p:spPr bwMode="auto">
          <a:xfrm>
            <a:off x="2033588" y="2616200"/>
            <a:ext cx="509587" cy="379413"/>
          </a:xfrm>
          <a:custGeom>
            <a:avLst/>
            <a:gdLst>
              <a:gd name="T0" fmla="*/ 2147483647 w 304"/>
              <a:gd name="T1" fmla="*/ 2147483647 h 226"/>
              <a:gd name="T2" fmla="*/ 2147483647 w 304"/>
              <a:gd name="T3" fmla="*/ 2147483647 h 226"/>
              <a:gd name="T4" fmla="*/ 2147483647 w 304"/>
              <a:gd name="T5" fmla="*/ 2147483647 h 226"/>
              <a:gd name="T6" fmla="*/ 2147483647 w 304"/>
              <a:gd name="T7" fmla="*/ 2147483647 h 226"/>
              <a:gd name="T8" fmla="*/ 2147483647 w 304"/>
              <a:gd name="T9" fmla="*/ 2147483647 h 226"/>
              <a:gd name="T10" fmla="*/ 2147483647 w 304"/>
              <a:gd name="T11" fmla="*/ 2147483647 h 226"/>
              <a:gd name="T12" fmla="*/ 2147483647 w 304"/>
              <a:gd name="T13" fmla="*/ 2147483647 h 226"/>
              <a:gd name="T14" fmla="*/ 2147483647 w 304"/>
              <a:gd name="T15" fmla="*/ 2147483647 h 226"/>
              <a:gd name="T16" fmla="*/ 0 w 304"/>
              <a:gd name="T17" fmla="*/ 2147483647 h 226"/>
              <a:gd name="T18" fmla="*/ 2147483647 w 304"/>
              <a:gd name="T19" fmla="*/ 2147483647 h 226"/>
              <a:gd name="T20" fmla="*/ 2147483647 w 304"/>
              <a:gd name="T21" fmla="*/ 2147483647 h 226"/>
              <a:gd name="T22" fmla="*/ 2147483647 w 304"/>
              <a:gd name="T23" fmla="*/ 2147483647 h 226"/>
              <a:gd name="T24" fmla="*/ 2147483647 w 304"/>
              <a:gd name="T25" fmla="*/ 2147483647 h 226"/>
              <a:gd name="T26" fmla="*/ 2147483647 w 304"/>
              <a:gd name="T27" fmla="*/ 2147483647 h 226"/>
              <a:gd name="T28" fmla="*/ 2147483647 w 304"/>
              <a:gd name="T29" fmla="*/ 2147483647 h 226"/>
              <a:gd name="T30" fmla="*/ 2147483647 w 304"/>
              <a:gd name="T31" fmla="*/ 0 h 226"/>
              <a:gd name="T32" fmla="*/ 2147483647 w 304"/>
              <a:gd name="T33" fmla="*/ 2147483647 h 226"/>
              <a:gd name="T34" fmla="*/ 2147483647 w 304"/>
              <a:gd name="T35" fmla="*/ 2147483647 h 226"/>
              <a:gd name="T36" fmla="*/ 2147483647 w 304"/>
              <a:gd name="T37" fmla="*/ 2147483647 h 226"/>
              <a:gd name="T38" fmla="*/ 2147483647 w 304"/>
              <a:gd name="T39" fmla="*/ 2147483647 h 226"/>
              <a:gd name="T40" fmla="*/ 2147483647 w 304"/>
              <a:gd name="T41" fmla="*/ 2147483647 h 226"/>
              <a:gd name="T42" fmla="*/ 2147483647 w 304"/>
              <a:gd name="T43" fmla="*/ 2147483647 h 226"/>
              <a:gd name="T44" fmla="*/ 2147483647 w 304"/>
              <a:gd name="T45" fmla="*/ 2147483647 h 226"/>
              <a:gd name="T46" fmla="*/ 2147483647 w 304"/>
              <a:gd name="T47" fmla="*/ 2147483647 h 226"/>
              <a:gd name="T48" fmla="*/ 2147483647 w 304"/>
              <a:gd name="T49" fmla="*/ 2147483647 h 22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04"/>
              <a:gd name="T76" fmla="*/ 0 h 226"/>
              <a:gd name="T77" fmla="*/ 304 w 304"/>
              <a:gd name="T78" fmla="*/ 226 h 22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04" h="226">
                <a:moveTo>
                  <a:pt x="166" y="226"/>
                </a:moveTo>
                <a:lnTo>
                  <a:pt x="144" y="207"/>
                </a:lnTo>
                <a:lnTo>
                  <a:pt x="154" y="194"/>
                </a:lnTo>
                <a:lnTo>
                  <a:pt x="128" y="181"/>
                </a:lnTo>
                <a:lnTo>
                  <a:pt x="101" y="183"/>
                </a:lnTo>
                <a:lnTo>
                  <a:pt x="78" y="160"/>
                </a:lnTo>
                <a:lnTo>
                  <a:pt x="54" y="173"/>
                </a:lnTo>
                <a:lnTo>
                  <a:pt x="14" y="167"/>
                </a:lnTo>
                <a:lnTo>
                  <a:pt x="0" y="151"/>
                </a:lnTo>
                <a:lnTo>
                  <a:pt x="21" y="101"/>
                </a:lnTo>
                <a:lnTo>
                  <a:pt x="99" y="58"/>
                </a:lnTo>
                <a:lnTo>
                  <a:pt x="131" y="55"/>
                </a:lnTo>
                <a:lnTo>
                  <a:pt x="162" y="44"/>
                </a:lnTo>
                <a:lnTo>
                  <a:pt x="174" y="44"/>
                </a:lnTo>
                <a:lnTo>
                  <a:pt x="206" y="29"/>
                </a:lnTo>
                <a:lnTo>
                  <a:pt x="238" y="0"/>
                </a:lnTo>
                <a:lnTo>
                  <a:pt x="293" y="52"/>
                </a:lnTo>
                <a:lnTo>
                  <a:pt x="304" y="84"/>
                </a:lnTo>
                <a:lnTo>
                  <a:pt x="293" y="106"/>
                </a:lnTo>
                <a:lnTo>
                  <a:pt x="301" y="165"/>
                </a:lnTo>
                <a:lnTo>
                  <a:pt x="296" y="188"/>
                </a:lnTo>
                <a:lnTo>
                  <a:pt x="238" y="172"/>
                </a:lnTo>
                <a:lnTo>
                  <a:pt x="166" y="226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53" name="Freeform 222"/>
          <p:cNvSpPr>
            <a:spLocks/>
          </p:cNvSpPr>
          <p:nvPr/>
        </p:nvSpPr>
        <p:spPr bwMode="auto">
          <a:xfrm>
            <a:off x="2486025" y="2185988"/>
            <a:ext cx="466725" cy="447675"/>
          </a:xfrm>
          <a:custGeom>
            <a:avLst/>
            <a:gdLst>
              <a:gd name="T0" fmla="*/ 2147483647 w 279"/>
              <a:gd name="T1" fmla="*/ 2147483647 h 267"/>
              <a:gd name="T2" fmla="*/ 2147483647 w 279"/>
              <a:gd name="T3" fmla="*/ 2147483647 h 267"/>
              <a:gd name="T4" fmla="*/ 2147483647 w 279"/>
              <a:gd name="T5" fmla="*/ 2147483647 h 267"/>
              <a:gd name="T6" fmla="*/ 2147483647 w 279"/>
              <a:gd name="T7" fmla="*/ 2147483647 h 267"/>
              <a:gd name="T8" fmla="*/ 2147483647 w 279"/>
              <a:gd name="T9" fmla="*/ 2147483647 h 267"/>
              <a:gd name="T10" fmla="*/ 2147483647 w 279"/>
              <a:gd name="T11" fmla="*/ 2147483647 h 267"/>
              <a:gd name="T12" fmla="*/ 2147483647 w 279"/>
              <a:gd name="T13" fmla="*/ 2147483647 h 267"/>
              <a:gd name="T14" fmla="*/ 2147483647 w 279"/>
              <a:gd name="T15" fmla="*/ 2147483647 h 267"/>
              <a:gd name="T16" fmla="*/ 2147483647 w 279"/>
              <a:gd name="T17" fmla="*/ 2147483647 h 267"/>
              <a:gd name="T18" fmla="*/ 2147483647 w 279"/>
              <a:gd name="T19" fmla="*/ 2147483647 h 267"/>
              <a:gd name="T20" fmla="*/ 2147483647 w 279"/>
              <a:gd name="T21" fmla="*/ 2147483647 h 267"/>
              <a:gd name="T22" fmla="*/ 2147483647 w 279"/>
              <a:gd name="T23" fmla="*/ 2147483647 h 267"/>
              <a:gd name="T24" fmla="*/ 2147483647 w 279"/>
              <a:gd name="T25" fmla="*/ 2147483647 h 267"/>
              <a:gd name="T26" fmla="*/ 2147483647 w 279"/>
              <a:gd name="T27" fmla="*/ 2147483647 h 267"/>
              <a:gd name="T28" fmla="*/ 2147483647 w 279"/>
              <a:gd name="T29" fmla="*/ 2147483647 h 267"/>
              <a:gd name="T30" fmla="*/ 2147483647 w 279"/>
              <a:gd name="T31" fmla="*/ 2147483647 h 267"/>
              <a:gd name="T32" fmla="*/ 2147483647 w 279"/>
              <a:gd name="T33" fmla="*/ 2147483647 h 267"/>
              <a:gd name="T34" fmla="*/ 2147483647 w 279"/>
              <a:gd name="T35" fmla="*/ 2147483647 h 267"/>
              <a:gd name="T36" fmla="*/ 2147483647 w 279"/>
              <a:gd name="T37" fmla="*/ 2147483647 h 267"/>
              <a:gd name="T38" fmla="*/ 2147483647 w 279"/>
              <a:gd name="T39" fmla="*/ 2147483647 h 267"/>
              <a:gd name="T40" fmla="*/ 0 w 279"/>
              <a:gd name="T41" fmla="*/ 2147483647 h 267"/>
              <a:gd name="T42" fmla="*/ 2147483647 w 279"/>
              <a:gd name="T43" fmla="*/ 2147483647 h 267"/>
              <a:gd name="T44" fmla="*/ 0 w 279"/>
              <a:gd name="T45" fmla="*/ 2147483647 h 267"/>
              <a:gd name="T46" fmla="*/ 2147483647 w 279"/>
              <a:gd name="T47" fmla="*/ 2147483647 h 267"/>
              <a:gd name="T48" fmla="*/ 2147483647 w 279"/>
              <a:gd name="T49" fmla="*/ 2147483647 h 267"/>
              <a:gd name="T50" fmla="*/ 2147483647 w 279"/>
              <a:gd name="T51" fmla="*/ 2147483647 h 267"/>
              <a:gd name="T52" fmla="*/ 2147483647 w 279"/>
              <a:gd name="T53" fmla="*/ 2147483647 h 267"/>
              <a:gd name="T54" fmla="*/ 2147483647 w 279"/>
              <a:gd name="T55" fmla="*/ 0 h 267"/>
              <a:gd name="T56" fmla="*/ 2147483647 w 279"/>
              <a:gd name="T57" fmla="*/ 2147483647 h 267"/>
              <a:gd name="T58" fmla="*/ 2147483647 w 279"/>
              <a:gd name="T59" fmla="*/ 2147483647 h 267"/>
              <a:gd name="T60" fmla="*/ 2147483647 w 279"/>
              <a:gd name="T61" fmla="*/ 2147483647 h 26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79"/>
              <a:gd name="T94" fmla="*/ 0 h 267"/>
              <a:gd name="T95" fmla="*/ 279 w 279"/>
              <a:gd name="T96" fmla="*/ 267 h 26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79" h="267">
                <a:moveTo>
                  <a:pt x="119" y="61"/>
                </a:moveTo>
                <a:lnTo>
                  <a:pt x="149" y="67"/>
                </a:lnTo>
                <a:lnTo>
                  <a:pt x="135" y="78"/>
                </a:lnTo>
                <a:lnTo>
                  <a:pt x="159" y="105"/>
                </a:lnTo>
                <a:lnTo>
                  <a:pt x="208" y="109"/>
                </a:lnTo>
                <a:lnTo>
                  <a:pt x="213" y="96"/>
                </a:lnTo>
                <a:lnTo>
                  <a:pt x="229" y="101"/>
                </a:lnTo>
                <a:lnTo>
                  <a:pt x="215" y="131"/>
                </a:lnTo>
                <a:lnTo>
                  <a:pt x="252" y="141"/>
                </a:lnTo>
                <a:lnTo>
                  <a:pt x="264" y="160"/>
                </a:lnTo>
                <a:lnTo>
                  <a:pt x="250" y="171"/>
                </a:lnTo>
                <a:lnTo>
                  <a:pt x="279" y="214"/>
                </a:lnTo>
                <a:lnTo>
                  <a:pt x="271" y="267"/>
                </a:lnTo>
                <a:lnTo>
                  <a:pt x="210" y="265"/>
                </a:lnTo>
                <a:lnTo>
                  <a:pt x="215" y="251"/>
                </a:lnTo>
                <a:lnTo>
                  <a:pt x="144" y="243"/>
                </a:lnTo>
                <a:lnTo>
                  <a:pt x="164" y="217"/>
                </a:lnTo>
                <a:lnTo>
                  <a:pt x="103" y="222"/>
                </a:lnTo>
                <a:lnTo>
                  <a:pt x="37" y="181"/>
                </a:lnTo>
                <a:lnTo>
                  <a:pt x="20" y="187"/>
                </a:lnTo>
                <a:lnTo>
                  <a:pt x="0" y="174"/>
                </a:lnTo>
                <a:lnTo>
                  <a:pt x="4" y="128"/>
                </a:lnTo>
                <a:lnTo>
                  <a:pt x="0" y="85"/>
                </a:lnTo>
                <a:lnTo>
                  <a:pt x="8" y="65"/>
                </a:lnTo>
                <a:lnTo>
                  <a:pt x="4" y="40"/>
                </a:lnTo>
                <a:lnTo>
                  <a:pt x="16" y="37"/>
                </a:lnTo>
                <a:lnTo>
                  <a:pt x="32" y="19"/>
                </a:lnTo>
                <a:lnTo>
                  <a:pt x="95" y="0"/>
                </a:lnTo>
                <a:lnTo>
                  <a:pt x="119" y="61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54" name="Freeform 223"/>
          <p:cNvSpPr>
            <a:spLocks/>
          </p:cNvSpPr>
          <p:nvPr/>
        </p:nvSpPr>
        <p:spPr bwMode="auto">
          <a:xfrm>
            <a:off x="3211513" y="4779963"/>
            <a:ext cx="331787" cy="509587"/>
          </a:xfrm>
          <a:custGeom>
            <a:avLst/>
            <a:gdLst>
              <a:gd name="T0" fmla="*/ 2147483647 w 198"/>
              <a:gd name="T1" fmla="*/ 2147483647 h 304"/>
              <a:gd name="T2" fmla="*/ 2147483647 w 198"/>
              <a:gd name="T3" fmla="*/ 2147483647 h 304"/>
              <a:gd name="T4" fmla="*/ 2147483647 w 198"/>
              <a:gd name="T5" fmla="*/ 2147483647 h 304"/>
              <a:gd name="T6" fmla="*/ 2147483647 w 198"/>
              <a:gd name="T7" fmla="*/ 2147483647 h 304"/>
              <a:gd name="T8" fmla="*/ 2147483647 w 198"/>
              <a:gd name="T9" fmla="*/ 2147483647 h 304"/>
              <a:gd name="T10" fmla="*/ 2147483647 w 198"/>
              <a:gd name="T11" fmla="*/ 2147483647 h 304"/>
              <a:gd name="T12" fmla="*/ 2147483647 w 198"/>
              <a:gd name="T13" fmla="*/ 2147483647 h 304"/>
              <a:gd name="T14" fmla="*/ 2147483647 w 198"/>
              <a:gd name="T15" fmla="*/ 2147483647 h 304"/>
              <a:gd name="T16" fmla="*/ 2147483647 w 198"/>
              <a:gd name="T17" fmla="*/ 2147483647 h 304"/>
              <a:gd name="T18" fmla="*/ 2147483647 w 198"/>
              <a:gd name="T19" fmla="*/ 2147483647 h 304"/>
              <a:gd name="T20" fmla="*/ 2147483647 w 198"/>
              <a:gd name="T21" fmla="*/ 2147483647 h 304"/>
              <a:gd name="T22" fmla="*/ 2147483647 w 198"/>
              <a:gd name="T23" fmla="*/ 2147483647 h 304"/>
              <a:gd name="T24" fmla="*/ 0 w 198"/>
              <a:gd name="T25" fmla="*/ 2147483647 h 304"/>
              <a:gd name="T26" fmla="*/ 2147483647 w 198"/>
              <a:gd name="T27" fmla="*/ 2147483647 h 304"/>
              <a:gd name="T28" fmla="*/ 2147483647 w 198"/>
              <a:gd name="T29" fmla="*/ 2147483647 h 304"/>
              <a:gd name="T30" fmla="*/ 2147483647 w 198"/>
              <a:gd name="T31" fmla="*/ 2147483647 h 304"/>
              <a:gd name="T32" fmla="*/ 2147483647 w 198"/>
              <a:gd name="T33" fmla="*/ 2147483647 h 304"/>
              <a:gd name="T34" fmla="*/ 2147483647 w 198"/>
              <a:gd name="T35" fmla="*/ 2147483647 h 304"/>
              <a:gd name="T36" fmla="*/ 2147483647 w 198"/>
              <a:gd name="T37" fmla="*/ 0 h 304"/>
              <a:gd name="T38" fmla="*/ 2147483647 w 198"/>
              <a:gd name="T39" fmla="*/ 2147483647 h 304"/>
              <a:gd name="T40" fmla="*/ 2147483647 w 198"/>
              <a:gd name="T41" fmla="*/ 2147483647 h 304"/>
              <a:gd name="T42" fmla="*/ 2147483647 w 198"/>
              <a:gd name="T43" fmla="*/ 2147483647 h 304"/>
              <a:gd name="T44" fmla="*/ 2147483647 w 198"/>
              <a:gd name="T45" fmla="*/ 2147483647 h 30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98"/>
              <a:gd name="T70" fmla="*/ 0 h 304"/>
              <a:gd name="T71" fmla="*/ 198 w 198"/>
              <a:gd name="T72" fmla="*/ 304 h 30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98" h="304">
                <a:moveTo>
                  <a:pt x="184" y="67"/>
                </a:moveTo>
                <a:lnTo>
                  <a:pt x="198" y="120"/>
                </a:lnTo>
                <a:lnTo>
                  <a:pt x="178" y="165"/>
                </a:lnTo>
                <a:lnTo>
                  <a:pt x="182" y="194"/>
                </a:lnTo>
                <a:lnTo>
                  <a:pt x="166" y="222"/>
                </a:lnTo>
                <a:lnTo>
                  <a:pt x="158" y="285"/>
                </a:lnTo>
                <a:lnTo>
                  <a:pt x="160" y="302"/>
                </a:lnTo>
                <a:lnTo>
                  <a:pt x="133" y="286"/>
                </a:lnTo>
                <a:lnTo>
                  <a:pt x="94" y="286"/>
                </a:lnTo>
                <a:lnTo>
                  <a:pt x="83" y="304"/>
                </a:lnTo>
                <a:lnTo>
                  <a:pt x="45" y="283"/>
                </a:lnTo>
                <a:lnTo>
                  <a:pt x="32" y="253"/>
                </a:lnTo>
                <a:lnTo>
                  <a:pt x="0" y="176"/>
                </a:lnTo>
                <a:lnTo>
                  <a:pt x="34" y="141"/>
                </a:lnTo>
                <a:lnTo>
                  <a:pt x="59" y="136"/>
                </a:lnTo>
                <a:lnTo>
                  <a:pt x="125" y="38"/>
                </a:lnTo>
                <a:lnTo>
                  <a:pt x="141" y="30"/>
                </a:lnTo>
                <a:lnTo>
                  <a:pt x="147" y="11"/>
                </a:lnTo>
                <a:lnTo>
                  <a:pt x="171" y="0"/>
                </a:lnTo>
                <a:lnTo>
                  <a:pt x="181" y="19"/>
                </a:lnTo>
                <a:lnTo>
                  <a:pt x="184" y="67"/>
                </a:lnTo>
                <a:close/>
              </a:path>
            </a:pathLst>
          </a:custGeom>
          <a:solidFill>
            <a:srgbClr val="FFFF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55" name="Freeform 224"/>
          <p:cNvSpPr>
            <a:spLocks/>
          </p:cNvSpPr>
          <p:nvPr/>
        </p:nvSpPr>
        <p:spPr bwMode="auto">
          <a:xfrm>
            <a:off x="3417888" y="3246438"/>
            <a:ext cx="393700" cy="496887"/>
          </a:xfrm>
          <a:custGeom>
            <a:avLst/>
            <a:gdLst>
              <a:gd name="T0" fmla="*/ 2147483647 w 235"/>
              <a:gd name="T1" fmla="*/ 2147483647 h 296"/>
              <a:gd name="T2" fmla="*/ 2147483647 w 235"/>
              <a:gd name="T3" fmla="*/ 2147483647 h 296"/>
              <a:gd name="T4" fmla="*/ 2147483647 w 235"/>
              <a:gd name="T5" fmla="*/ 2147483647 h 296"/>
              <a:gd name="T6" fmla="*/ 2147483647 w 235"/>
              <a:gd name="T7" fmla="*/ 2147483647 h 296"/>
              <a:gd name="T8" fmla="*/ 2147483647 w 235"/>
              <a:gd name="T9" fmla="*/ 2147483647 h 296"/>
              <a:gd name="T10" fmla="*/ 2147483647 w 235"/>
              <a:gd name="T11" fmla="*/ 2147483647 h 296"/>
              <a:gd name="T12" fmla="*/ 2147483647 w 235"/>
              <a:gd name="T13" fmla="*/ 2147483647 h 296"/>
              <a:gd name="T14" fmla="*/ 2147483647 w 235"/>
              <a:gd name="T15" fmla="*/ 2147483647 h 296"/>
              <a:gd name="T16" fmla="*/ 2147483647 w 235"/>
              <a:gd name="T17" fmla="*/ 2147483647 h 296"/>
              <a:gd name="T18" fmla="*/ 2147483647 w 235"/>
              <a:gd name="T19" fmla="*/ 0 h 296"/>
              <a:gd name="T20" fmla="*/ 2147483647 w 235"/>
              <a:gd name="T21" fmla="*/ 2147483647 h 296"/>
              <a:gd name="T22" fmla="*/ 2147483647 w 235"/>
              <a:gd name="T23" fmla="*/ 2147483647 h 296"/>
              <a:gd name="T24" fmla="*/ 2147483647 w 235"/>
              <a:gd name="T25" fmla="*/ 2147483647 h 296"/>
              <a:gd name="T26" fmla="*/ 2147483647 w 235"/>
              <a:gd name="T27" fmla="*/ 2147483647 h 296"/>
              <a:gd name="T28" fmla="*/ 2147483647 w 235"/>
              <a:gd name="T29" fmla="*/ 2147483647 h 296"/>
              <a:gd name="T30" fmla="*/ 0 w 235"/>
              <a:gd name="T31" fmla="*/ 2147483647 h 296"/>
              <a:gd name="T32" fmla="*/ 2147483647 w 235"/>
              <a:gd name="T33" fmla="*/ 2147483647 h 296"/>
              <a:gd name="T34" fmla="*/ 2147483647 w 235"/>
              <a:gd name="T35" fmla="*/ 2147483647 h 296"/>
              <a:gd name="T36" fmla="*/ 2147483647 w 235"/>
              <a:gd name="T37" fmla="*/ 2147483647 h 296"/>
              <a:gd name="T38" fmla="*/ 2147483647 w 235"/>
              <a:gd name="T39" fmla="*/ 2147483647 h 296"/>
              <a:gd name="T40" fmla="*/ 2147483647 w 235"/>
              <a:gd name="T41" fmla="*/ 2147483647 h 296"/>
              <a:gd name="T42" fmla="*/ 2147483647 w 235"/>
              <a:gd name="T43" fmla="*/ 2147483647 h 296"/>
              <a:gd name="T44" fmla="*/ 2147483647 w 235"/>
              <a:gd name="T45" fmla="*/ 2147483647 h 296"/>
              <a:gd name="T46" fmla="*/ 2147483647 w 235"/>
              <a:gd name="T47" fmla="*/ 2147483647 h 296"/>
              <a:gd name="T48" fmla="*/ 2147483647 w 235"/>
              <a:gd name="T49" fmla="*/ 2147483647 h 296"/>
              <a:gd name="T50" fmla="*/ 2147483647 w 235"/>
              <a:gd name="T51" fmla="*/ 2147483647 h 296"/>
              <a:gd name="T52" fmla="*/ 2147483647 w 235"/>
              <a:gd name="T53" fmla="*/ 2147483647 h 296"/>
              <a:gd name="T54" fmla="*/ 2147483647 w 235"/>
              <a:gd name="T55" fmla="*/ 2147483647 h 296"/>
              <a:gd name="T56" fmla="*/ 2147483647 w 235"/>
              <a:gd name="T57" fmla="*/ 2147483647 h 29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35"/>
              <a:gd name="T88" fmla="*/ 0 h 296"/>
              <a:gd name="T89" fmla="*/ 235 w 235"/>
              <a:gd name="T90" fmla="*/ 296 h 29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35" h="296">
                <a:moveTo>
                  <a:pt x="151" y="275"/>
                </a:moveTo>
                <a:lnTo>
                  <a:pt x="200" y="271"/>
                </a:lnTo>
                <a:lnTo>
                  <a:pt x="200" y="240"/>
                </a:lnTo>
                <a:lnTo>
                  <a:pt x="235" y="203"/>
                </a:lnTo>
                <a:lnTo>
                  <a:pt x="187" y="159"/>
                </a:lnTo>
                <a:lnTo>
                  <a:pt x="200" y="127"/>
                </a:lnTo>
                <a:lnTo>
                  <a:pt x="139" y="80"/>
                </a:lnTo>
                <a:lnTo>
                  <a:pt x="152" y="71"/>
                </a:lnTo>
                <a:lnTo>
                  <a:pt x="64" y="16"/>
                </a:lnTo>
                <a:lnTo>
                  <a:pt x="64" y="0"/>
                </a:lnTo>
                <a:lnTo>
                  <a:pt x="27" y="7"/>
                </a:lnTo>
                <a:lnTo>
                  <a:pt x="40" y="19"/>
                </a:lnTo>
                <a:lnTo>
                  <a:pt x="23" y="27"/>
                </a:lnTo>
                <a:lnTo>
                  <a:pt x="29" y="43"/>
                </a:lnTo>
                <a:lnTo>
                  <a:pt x="7" y="43"/>
                </a:lnTo>
                <a:lnTo>
                  <a:pt x="0" y="64"/>
                </a:lnTo>
                <a:lnTo>
                  <a:pt x="40" y="107"/>
                </a:lnTo>
                <a:lnTo>
                  <a:pt x="40" y="160"/>
                </a:lnTo>
                <a:lnTo>
                  <a:pt x="16" y="160"/>
                </a:lnTo>
                <a:lnTo>
                  <a:pt x="16" y="186"/>
                </a:lnTo>
                <a:lnTo>
                  <a:pt x="31" y="192"/>
                </a:lnTo>
                <a:lnTo>
                  <a:pt x="72" y="240"/>
                </a:lnTo>
                <a:lnTo>
                  <a:pt x="61" y="251"/>
                </a:lnTo>
                <a:lnTo>
                  <a:pt x="69" y="271"/>
                </a:lnTo>
                <a:lnTo>
                  <a:pt x="125" y="296"/>
                </a:lnTo>
                <a:lnTo>
                  <a:pt x="144" y="296"/>
                </a:lnTo>
                <a:lnTo>
                  <a:pt x="151" y="275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56" name="Freeform 225"/>
          <p:cNvSpPr>
            <a:spLocks/>
          </p:cNvSpPr>
          <p:nvPr/>
        </p:nvSpPr>
        <p:spPr bwMode="auto">
          <a:xfrm>
            <a:off x="3041650" y="2924175"/>
            <a:ext cx="488950" cy="407988"/>
          </a:xfrm>
          <a:custGeom>
            <a:avLst/>
            <a:gdLst>
              <a:gd name="T0" fmla="*/ 2147483647 w 292"/>
              <a:gd name="T1" fmla="*/ 2147483647 h 243"/>
              <a:gd name="T2" fmla="*/ 2147483647 w 292"/>
              <a:gd name="T3" fmla="*/ 2147483647 h 243"/>
              <a:gd name="T4" fmla="*/ 0 w 292"/>
              <a:gd name="T5" fmla="*/ 2147483647 h 243"/>
              <a:gd name="T6" fmla="*/ 2147483647 w 292"/>
              <a:gd name="T7" fmla="*/ 2147483647 h 243"/>
              <a:gd name="T8" fmla="*/ 2147483647 w 292"/>
              <a:gd name="T9" fmla="*/ 2147483647 h 243"/>
              <a:gd name="T10" fmla="*/ 2147483647 w 292"/>
              <a:gd name="T11" fmla="*/ 2147483647 h 243"/>
              <a:gd name="T12" fmla="*/ 2147483647 w 292"/>
              <a:gd name="T13" fmla="*/ 2147483647 h 243"/>
              <a:gd name="T14" fmla="*/ 2147483647 w 292"/>
              <a:gd name="T15" fmla="*/ 2147483647 h 243"/>
              <a:gd name="T16" fmla="*/ 2147483647 w 292"/>
              <a:gd name="T17" fmla="*/ 2147483647 h 243"/>
              <a:gd name="T18" fmla="*/ 2147483647 w 292"/>
              <a:gd name="T19" fmla="*/ 2147483647 h 243"/>
              <a:gd name="T20" fmla="*/ 2147483647 w 292"/>
              <a:gd name="T21" fmla="*/ 2147483647 h 243"/>
              <a:gd name="T22" fmla="*/ 2147483647 w 292"/>
              <a:gd name="T23" fmla="*/ 2147483647 h 243"/>
              <a:gd name="T24" fmla="*/ 2147483647 w 292"/>
              <a:gd name="T25" fmla="*/ 2147483647 h 243"/>
              <a:gd name="T26" fmla="*/ 2147483647 w 292"/>
              <a:gd name="T27" fmla="*/ 2147483647 h 243"/>
              <a:gd name="T28" fmla="*/ 2147483647 w 292"/>
              <a:gd name="T29" fmla="*/ 2147483647 h 243"/>
              <a:gd name="T30" fmla="*/ 2147483647 w 292"/>
              <a:gd name="T31" fmla="*/ 2147483647 h 243"/>
              <a:gd name="T32" fmla="*/ 2147483647 w 292"/>
              <a:gd name="T33" fmla="*/ 2147483647 h 243"/>
              <a:gd name="T34" fmla="*/ 2147483647 w 292"/>
              <a:gd name="T35" fmla="*/ 2147483647 h 243"/>
              <a:gd name="T36" fmla="*/ 2147483647 w 292"/>
              <a:gd name="T37" fmla="*/ 2147483647 h 243"/>
              <a:gd name="T38" fmla="*/ 2147483647 w 292"/>
              <a:gd name="T39" fmla="*/ 2147483647 h 243"/>
              <a:gd name="T40" fmla="*/ 2147483647 w 292"/>
              <a:gd name="T41" fmla="*/ 2147483647 h 243"/>
              <a:gd name="T42" fmla="*/ 2147483647 w 292"/>
              <a:gd name="T43" fmla="*/ 2147483647 h 243"/>
              <a:gd name="T44" fmla="*/ 2147483647 w 292"/>
              <a:gd name="T45" fmla="*/ 2147483647 h 243"/>
              <a:gd name="T46" fmla="*/ 2147483647 w 292"/>
              <a:gd name="T47" fmla="*/ 2147483647 h 243"/>
              <a:gd name="T48" fmla="*/ 2147483647 w 292"/>
              <a:gd name="T49" fmla="*/ 0 h 243"/>
              <a:gd name="T50" fmla="*/ 2147483647 w 292"/>
              <a:gd name="T51" fmla="*/ 0 h 243"/>
              <a:gd name="T52" fmla="*/ 2147483647 w 292"/>
              <a:gd name="T53" fmla="*/ 2147483647 h 243"/>
              <a:gd name="T54" fmla="*/ 2147483647 w 292"/>
              <a:gd name="T55" fmla="*/ 2147483647 h 243"/>
              <a:gd name="T56" fmla="*/ 2147483647 w 292"/>
              <a:gd name="T57" fmla="*/ 2147483647 h 243"/>
              <a:gd name="T58" fmla="*/ 2147483647 w 292"/>
              <a:gd name="T59" fmla="*/ 2147483647 h 243"/>
              <a:gd name="T60" fmla="*/ 2147483647 w 292"/>
              <a:gd name="T61" fmla="*/ 2147483647 h 243"/>
              <a:gd name="T62" fmla="*/ 2147483647 w 292"/>
              <a:gd name="T63" fmla="*/ 2147483647 h 243"/>
              <a:gd name="T64" fmla="*/ 2147483647 w 292"/>
              <a:gd name="T65" fmla="*/ 2147483647 h 243"/>
              <a:gd name="T66" fmla="*/ 2147483647 w 292"/>
              <a:gd name="T67" fmla="*/ 2147483647 h 243"/>
              <a:gd name="T68" fmla="*/ 2147483647 w 292"/>
              <a:gd name="T69" fmla="*/ 2147483647 h 24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92"/>
              <a:gd name="T106" fmla="*/ 0 h 243"/>
              <a:gd name="T107" fmla="*/ 292 w 292"/>
              <a:gd name="T108" fmla="*/ 243 h 24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92" h="243">
                <a:moveTo>
                  <a:pt x="48" y="104"/>
                </a:moveTo>
                <a:lnTo>
                  <a:pt x="11" y="157"/>
                </a:lnTo>
                <a:lnTo>
                  <a:pt x="0" y="176"/>
                </a:lnTo>
                <a:lnTo>
                  <a:pt x="20" y="218"/>
                </a:lnTo>
                <a:lnTo>
                  <a:pt x="44" y="239"/>
                </a:lnTo>
                <a:lnTo>
                  <a:pt x="73" y="243"/>
                </a:lnTo>
                <a:lnTo>
                  <a:pt x="123" y="195"/>
                </a:lnTo>
                <a:lnTo>
                  <a:pt x="164" y="189"/>
                </a:lnTo>
                <a:lnTo>
                  <a:pt x="168" y="218"/>
                </a:lnTo>
                <a:lnTo>
                  <a:pt x="187" y="234"/>
                </a:lnTo>
                <a:lnTo>
                  <a:pt x="232" y="235"/>
                </a:lnTo>
                <a:lnTo>
                  <a:pt x="254" y="235"/>
                </a:lnTo>
                <a:lnTo>
                  <a:pt x="248" y="219"/>
                </a:lnTo>
                <a:lnTo>
                  <a:pt x="265" y="211"/>
                </a:lnTo>
                <a:lnTo>
                  <a:pt x="252" y="199"/>
                </a:lnTo>
                <a:lnTo>
                  <a:pt x="289" y="192"/>
                </a:lnTo>
                <a:lnTo>
                  <a:pt x="291" y="178"/>
                </a:lnTo>
                <a:lnTo>
                  <a:pt x="270" y="160"/>
                </a:lnTo>
                <a:lnTo>
                  <a:pt x="275" y="128"/>
                </a:lnTo>
                <a:lnTo>
                  <a:pt x="292" y="120"/>
                </a:lnTo>
                <a:lnTo>
                  <a:pt x="276" y="39"/>
                </a:lnTo>
                <a:lnTo>
                  <a:pt x="216" y="42"/>
                </a:lnTo>
                <a:lnTo>
                  <a:pt x="209" y="28"/>
                </a:lnTo>
                <a:lnTo>
                  <a:pt x="184" y="32"/>
                </a:lnTo>
                <a:lnTo>
                  <a:pt x="136" y="0"/>
                </a:lnTo>
                <a:lnTo>
                  <a:pt x="110" y="0"/>
                </a:lnTo>
                <a:lnTo>
                  <a:pt x="110" y="13"/>
                </a:lnTo>
                <a:lnTo>
                  <a:pt x="89" y="2"/>
                </a:lnTo>
                <a:lnTo>
                  <a:pt x="36" y="28"/>
                </a:lnTo>
                <a:lnTo>
                  <a:pt x="57" y="69"/>
                </a:lnTo>
                <a:lnTo>
                  <a:pt x="36" y="72"/>
                </a:lnTo>
                <a:lnTo>
                  <a:pt x="30" y="101"/>
                </a:lnTo>
                <a:lnTo>
                  <a:pt x="48" y="104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57" name="Freeform 226"/>
          <p:cNvSpPr>
            <a:spLocks/>
          </p:cNvSpPr>
          <p:nvPr/>
        </p:nvSpPr>
        <p:spPr bwMode="auto">
          <a:xfrm>
            <a:off x="3492500" y="2816225"/>
            <a:ext cx="282575" cy="549275"/>
          </a:xfrm>
          <a:custGeom>
            <a:avLst/>
            <a:gdLst>
              <a:gd name="T0" fmla="*/ 2147483647 w 168"/>
              <a:gd name="T1" fmla="*/ 2147483647 h 328"/>
              <a:gd name="T2" fmla="*/ 2147483647 w 168"/>
              <a:gd name="T3" fmla="*/ 2147483647 h 328"/>
              <a:gd name="T4" fmla="*/ 2147483647 w 168"/>
              <a:gd name="T5" fmla="*/ 2147483647 h 328"/>
              <a:gd name="T6" fmla="*/ 0 w 168"/>
              <a:gd name="T7" fmla="*/ 2147483647 h 328"/>
              <a:gd name="T8" fmla="*/ 2147483647 w 168"/>
              <a:gd name="T9" fmla="*/ 2147483647 h 328"/>
              <a:gd name="T10" fmla="*/ 2147483647 w 168"/>
              <a:gd name="T11" fmla="*/ 2147483647 h 328"/>
              <a:gd name="T12" fmla="*/ 2147483647 w 168"/>
              <a:gd name="T13" fmla="*/ 2147483647 h 328"/>
              <a:gd name="T14" fmla="*/ 2147483647 w 168"/>
              <a:gd name="T15" fmla="*/ 2147483647 h 328"/>
              <a:gd name="T16" fmla="*/ 2147483647 w 168"/>
              <a:gd name="T17" fmla="*/ 2147483647 h 328"/>
              <a:gd name="T18" fmla="*/ 2147483647 w 168"/>
              <a:gd name="T19" fmla="*/ 2147483647 h 328"/>
              <a:gd name="T20" fmla="*/ 2147483647 w 168"/>
              <a:gd name="T21" fmla="*/ 2147483647 h 328"/>
              <a:gd name="T22" fmla="*/ 2147483647 w 168"/>
              <a:gd name="T23" fmla="*/ 2147483647 h 328"/>
              <a:gd name="T24" fmla="*/ 2147483647 w 168"/>
              <a:gd name="T25" fmla="*/ 2147483647 h 328"/>
              <a:gd name="T26" fmla="*/ 2147483647 w 168"/>
              <a:gd name="T27" fmla="*/ 2147483647 h 328"/>
              <a:gd name="T28" fmla="*/ 2147483647 w 168"/>
              <a:gd name="T29" fmla="*/ 2147483647 h 328"/>
              <a:gd name="T30" fmla="*/ 2147483647 w 168"/>
              <a:gd name="T31" fmla="*/ 2147483647 h 328"/>
              <a:gd name="T32" fmla="*/ 2147483647 w 168"/>
              <a:gd name="T33" fmla="*/ 2147483647 h 328"/>
              <a:gd name="T34" fmla="*/ 2147483647 w 168"/>
              <a:gd name="T35" fmla="*/ 2147483647 h 328"/>
              <a:gd name="T36" fmla="*/ 2147483647 w 168"/>
              <a:gd name="T37" fmla="*/ 2147483647 h 328"/>
              <a:gd name="T38" fmla="*/ 2147483647 w 168"/>
              <a:gd name="T39" fmla="*/ 0 h 328"/>
              <a:gd name="T40" fmla="*/ 2147483647 w 168"/>
              <a:gd name="T41" fmla="*/ 2147483647 h 328"/>
              <a:gd name="T42" fmla="*/ 2147483647 w 168"/>
              <a:gd name="T43" fmla="*/ 2147483647 h 328"/>
              <a:gd name="T44" fmla="*/ 2147483647 w 168"/>
              <a:gd name="T45" fmla="*/ 2147483647 h 328"/>
              <a:gd name="T46" fmla="*/ 2147483647 w 168"/>
              <a:gd name="T47" fmla="*/ 2147483647 h 328"/>
              <a:gd name="T48" fmla="*/ 2147483647 w 168"/>
              <a:gd name="T49" fmla="*/ 2147483647 h 328"/>
              <a:gd name="T50" fmla="*/ 2147483647 w 168"/>
              <a:gd name="T51" fmla="*/ 2147483647 h 328"/>
              <a:gd name="T52" fmla="*/ 2147483647 w 168"/>
              <a:gd name="T53" fmla="*/ 2147483647 h 328"/>
              <a:gd name="T54" fmla="*/ 2147483647 w 168"/>
              <a:gd name="T55" fmla="*/ 2147483647 h 328"/>
              <a:gd name="T56" fmla="*/ 2147483647 w 168"/>
              <a:gd name="T57" fmla="*/ 2147483647 h 32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68"/>
              <a:gd name="T88" fmla="*/ 0 h 328"/>
              <a:gd name="T89" fmla="*/ 168 w 168"/>
              <a:gd name="T90" fmla="*/ 328 h 32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68" h="328">
                <a:moveTo>
                  <a:pt x="6" y="104"/>
                </a:moveTo>
                <a:lnTo>
                  <a:pt x="22" y="185"/>
                </a:lnTo>
                <a:lnTo>
                  <a:pt x="5" y="193"/>
                </a:lnTo>
                <a:lnTo>
                  <a:pt x="0" y="225"/>
                </a:lnTo>
                <a:lnTo>
                  <a:pt x="21" y="243"/>
                </a:lnTo>
                <a:lnTo>
                  <a:pt x="19" y="257"/>
                </a:lnTo>
                <a:lnTo>
                  <a:pt x="19" y="273"/>
                </a:lnTo>
                <a:lnTo>
                  <a:pt x="107" y="328"/>
                </a:lnTo>
                <a:lnTo>
                  <a:pt x="160" y="308"/>
                </a:lnTo>
                <a:lnTo>
                  <a:pt x="152" y="235"/>
                </a:lnTo>
                <a:lnTo>
                  <a:pt x="160" y="214"/>
                </a:lnTo>
                <a:lnTo>
                  <a:pt x="155" y="190"/>
                </a:lnTo>
                <a:lnTo>
                  <a:pt x="166" y="176"/>
                </a:lnTo>
                <a:lnTo>
                  <a:pt x="168" y="152"/>
                </a:lnTo>
                <a:lnTo>
                  <a:pt x="149" y="124"/>
                </a:lnTo>
                <a:lnTo>
                  <a:pt x="146" y="70"/>
                </a:lnTo>
                <a:lnTo>
                  <a:pt x="130" y="48"/>
                </a:lnTo>
                <a:lnTo>
                  <a:pt x="101" y="57"/>
                </a:lnTo>
                <a:lnTo>
                  <a:pt x="96" y="30"/>
                </a:lnTo>
                <a:lnTo>
                  <a:pt x="83" y="0"/>
                </a:lnTo>
                <a:lnTo>
                  <a:pt x="61" y="21"/>
                </a:lnTo>
                <a:lnTo>
                  <a:pt x="32" y="8"/>
                </a:lnTo>
                <a:lnTo>
                  <a:pt x="24" y="33"/>
                </a:lnTo>
                <a:lnTo>
                  <a:pt x="32" y="57"/>
                </a:lnTo>
                <a:lnTo>
                  <a:pt x="18" y="80"/>
                </a:lnTo>
                <a:lnTo>
                  <a:pt x="22" y="96"/>
                </a:lnTo>
                <a:lnTo>
                  <a:pt x="6" y="104"/>
                </a:lnTo>
                <a:close/>
              </a:path>
            </a:pathLst>
          </a:custGeom>
          <a:solidFill>
            <a:srgbClr val="FFFF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58" name="Freeform 227"/>
          <p:cNvSpPr>
            <a:spLocks/>
          </p:cNvSpPr>
          <p:nvPr/>
        </p:nvSpPr>
        <p:spPr bwMode="auto">
          <a:xfrm>
            <a:off x="3332163" y="4354513"/>
            <a:ext cx="287337" cy="381000"/>
          </a:xfrm>
          <a:custGeom>
            <a:avLst/>
            <a:gdLst>
              <a:gd name="T0" fmla="*/ 2147483647 w 171"/>
              <a:gd name="T1" fmla="*/ 2147483647 h 227"/>
              <a:gd name="T2" fmla="*/ 2147483647 w 171"/>
              <a:gd name="T3" fmla="*/ 2147483647 h 227"/>
              <a:gd name="T4" fmla="*/ 2147483647 w 171"/>
              <a:gd name="T5" fmla="*/ 2147483647 h 227"/>
              <a:gd name="T6" fmla="*/ 2147483647 w 171"/>
              <a:gd name="T7" fmla="*/ 2147483647 h 227"/>
              <a:gd name="T8" fmla="*/ 2147483647 w 171"/>
              <a:gd name="T9" fmla="*/ 2147483647 h 227"/>
              <a:gd name="T10" fmla="*/ 2147483647 w 171"/>
              <a:gd name="T11" fmla="*/ 2147483647 h 227"/>
              <a:gd name="T12" fmla="*/ 2147483647 w 171"/>
              <a:gd name="T13" fmla="*/ 2147483647 h 227"/>
              <a:gd name="T14" fmla="*/ 2147483647 w 171"/>
              <a:gd name="T15" fmla="*/ 2147483647 h 227"/>
              <a:gd name="T16" fmla="*/ 2147483647 w 171"/>
              <a:gd name="T17" fmla="*/ 2147483647 h 227"/>
              <a:gd name="T18" fmla="*/ 2147483647 w 171"/>
              <a:gd name="T19" fmla="*/ 2147483647 h 227"/>
              <a:gd name="T20" fmla="*/ 2147483647 w 171"/>
              <a:gd name="T21" fmla="*/ 2147483647 h 227"/>
              <a:gd name="T22" fmla="*/ 2147483647 w 171"/>
              <a:gd name="T23" fmla="*/ 2147483647 h 227"/>
              <a:gd name="T24" fmla="*/ 2147483647 w 171"/>
              <a:gd name="T25" fmla="*/ 2147483647 h 227"/>
              <a:gd name="T26" fmla="*/ 2147483647 w 171"/>
              <a:gd name="T27" fmla="*/ 0 h 227"/>
              <a:gd name="T28" fmla="*/ 2147483647 w 171"/>
              <a:gd name="T29" fmla="*/ 2147483647 h 227"/>
              <a:gd name="T30" fmla="*/ 2147483647 w 171"/>
              <a:gd name="T31" fmla="*/ 2147483647 h 227"/>
              <a:gd name="T32" fmla="*/ 0 w 171"/>
              <a:gd name="T33" fmla="*/ 2147483647 h 227"/>
              <a:gd name="T34" fmla="*/ 2147483647 w 171"/>
              <a:gd name="T35" fmla="*/ 2147483647 h 227"/>
              <a:gd name="T36" fmla="*/ 2147483647 w 171"/>
              <a:gd name="T37" fmla="*/ 2147483647 h 227"/>
              <a:gd name="T38" fmla="*/ 2147483647 w 171"/>
              <a:gd name="T39" fmla="*/ 2147483647 h 227"/>
              <a:gd name="T40" fmla="*/ 2147483647 w 171"/>
              <a:gd name="T41" fmla="*/ 2147483647 h 227"/>
              <a:gd name="T42" fmla="*/ 2147483647 w 171"/>
              <a:gd name="T43" fmla="*/ 2147483647 h 227"/>
              <a:gd name="T44" fmla="*/ 2147483647 w 171"/>
              <a:gd name="T45" fmla="*/ 2147483647 h 227"/>
              <a:gd name="T46" fmla="*/ 2147483647 w 171"/>
              <a:gd name="T47" fmla="*/ 2147483647 h 227"/>
              <a:gd name="T48" fmla="*/ 2147483647 w 171"/>
              <a:gd name="T49" fmla="*/ 2147483647 h 227"/>
              <a:gd name="T50" fmla="*/ 2147483647 w 171"/>
              <a:gd name="T51" fmla="*/ 2147483647 h 22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71"/>
              <a:gd name="T79" fmla="*/ 0 h 227"/>
              <a:gd name="T80" fmla="*/ 171 w 171"/>
              <a:gd name="T81" fmla="*/ 227 h 22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71" h="227">
                <a:moveTo>
                  <a:pt x="120" y="209"/>
                </a:moveTo>
                <a:lnTo>
                  <a:pt x="104" y="193"/>
                </a:lnTo>
                <a:lnTo>
                  <a:pt x="149" y="180"/>
                </a:lnTo>
                <a:lnTo>
                  <a:pt x="171" y="153"/>
                </a:lnTo>
                <a:lnTo>
                  <a:pt x="160" y="147"/>
                </a:lnTo>
                <a:lnTo>
                  <a:pt x="158" y="128"/>
                </a:lnTo>
                <a:lnTo>
                  <a:pt x="128" y="131"/>
                </a:lnTo>
                <a:lnTo>
                  <a:pt x="122" y="110"/>
                </a:lnTo>
                <a:lnTo>
                  <a:pt x="93" y="94"/>
                </a:lnTo>
                <a:lnTo>
                  <a:pt x="93" y="54"/>
                </a:lnTo>
                <a:lnTo>
                  <a:pt x="101" y="37"/>
                </a:lnTo>
                <a:lnTo>
                  <a:pt x="96" y="32"/>
                </a:lnTo>
                <a:lnTo>
                  <a:pt x="86" y="30"/>
                </a:lnTo>
                <a:lnTo>
                  <a:pt x="80" y="0"/>
                </a:lnTo>
                <a:lnTo>
                  <a:pt x="24" y="3"/>
                </a:lnTo>
                <a:lnTo>
                  <a:pt x="22" y="30"/>
                </a:lnTo>
                <a:lnTo>
                  <a:pt x="0" y="73"/>
                </a:lnTo>
                <a:lnTo>
                  <a:pt x="22" y="124"/>
                </a:lnTo>
                <a:lnTo>
                  <a:pt x="22" y="172"/>
                </a:lnTo>
                <a:lnTo>
                  <a:pt x="45" y="195"/>
                </a:lnTo>
                <a:lnTo>
                  <a:pt x="78" y="200"/>
                </a:lnTo>
                <a:lnTo>
                  <a:pt x="78" y="219"/>
                </a:lnTo>
                <a:lnTo>
                  <a:pt x="99" y="227"/>
                </a:lnTo>
                <a:lnTo>
                  <a:pt x="120" y="209"/>
                </a:lnTo>
                <a:close/>
              </a:path>
            </a:pathLst>
          </a:custGeom>
          <a:solidFill>
            <a:srgbClr val="FF00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59" name="Freeform 228"/>
          <p:cNvSpPr>
            <a:spLocks/>
          </p:cNvSpPr>
          <p:nvPr/>
        </p:nvSpPr>
        <p:spPr bwMode="auto">
          <a:xfrm>
            <a:off x="2587625" y="3222625"/>
            <a:ext cx="200025" cy="220663"/>
          </a:xfrm>
          <a:custGeom>
            <a:avLst/>
            <a:gdLst>
              <a:gd name="T0" fmla="*/ 2147483647 w 119"/>
              <a:gd name="T1" fmla="*/ 2147483647 h 131"/>
              <a:gd name="T2" fmla="*/ 2147483647 w 119"/>
              <a:gd name="T3" fmla="*/ 2147483647 h 131"/>
              <a:gd name="T4" fmla="*/ 2147483647 w 119"/>
              <a:gd name="T5" fmla="*/ 2147483647 h 131"/>
              <a:gd name="T6" fmla="*/ 2147483647 w 119"/>
              <a:gd name="T7" fmla="*/ 2147483647 h 131"/>
              <a:gd name="T8" fmla="*/ 2147483647 w 119"/>
              <a:gd name="T9" fmla="*/ 2147483647 h 131"/>
              <a:gd name="T10" fmla="*/ 2147483647 w 119"/>
              <a:gd name="T11" fmla="*/ 2147483647 h 131"/>
              <a:gd name="T12" fmla="*/ 2147483647 w 119"/>
              <a:gd name="T13" fmla="*/ 2147483647 h 131"/>
              <a:gd name="T14" fmla="*/ 0 w 119"/>
              <a:gd name="T15" fmla="*/ 2147483647 h 131"/>
              <a:gd name="T16" fmla="*/ 2147483647 w 119"/>
              <a:gd name="T17" fmla="*/ 2147483647 h 131"/>
              <a:gd name="T18" fmla="*/ 2147483647 w 119"/>
              <a:gd name="T19" fmla="*/ 0 h 131"/>
              <a:gd name="T20" fmla="*/ 2147483647 w 119"/>
              <a:gd name="T21" fmla="*/ 2147483647 h 131"/>
              <a:gd name="T22" fmla="*/ 2147483647 w 119"/>
              <a:gd name="T23" fmla="*/ 2147483647 h 131"/>
              <a:gd name="T24" fmla="*/ 2147483647 w 119"/>
              <a:gd name="T25" fmla="*/ 2147483647 h 1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9"/>
              <a:gd name="T40" fmla="*/ 0 h 131"/>
              <a:gd name="T41" fmla="*/ 119 w 119"/>
              <a:gd name="T42" fmla="*/ 131 h 13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9" h="131">
                <a:moveTo>
                  <a:pt x="71" y="13"/>
                </a:moveTo>
                <a:lnTo>
                  <a:pt x="106" y="14"/>
                </a:lnTo>
                <a:lnTo>
                  <a:pt x="119" y="27"/>
                </a:lnTo>
                <a:lnTo>
                  <a:pt x="107" y="54"/>
                </a:lnTo>
                <a:lnTo>
                  <a:pt x="107" y="101"/>
                </a:lnTo>
                <a:lnTo>
                  <a:pt x="85" y="123"/>
                </a:lnTo>
                <a:lnTo>
                  <a:pt x="13" y="131"/>
                </a:lnTo>
                <a:lnTo>
                  <a:pt x="0" y="91"/>
                </a:lnTo>
                <a:lnTo>
                  <a:pt x="26" y="16"/>
                </a:lnTo>
                <a:lnTo>
                  <a:pt x="51" y="0"/>
                </a:lnTo>
                <a:lnTo>
                  <a:pt x="71" y="13"/>
                </a:lnTo>
                <a:close/>
              </a:path>
            </a:pathLst>
          </a:custGeom>
          <a:solidFill>
            <a:srgbClr val="FFFF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60" name="Freeform 229"/>
          <p:cNvSpPr>
            <a:spLocks/>
          </p:cNvSpPr>
          <p:nvPr/>
        </p:nvSpPr>
        <p:spPr bwMode="auto">
          <a:xfrm>
            <a:off x="2446338" y="3071813"/>
            <a:ext cx="227012" cy="303212"/>
          </a:xfrm>
          <a:custGeom>
            <a:avLst/>
            <a:gdLst>
              <a:gd name="T0" fmla="*/ 2147483647 w 136"/>
              <a:gd name="T1" fmla="*/ 2147483647 h 181"/>
              <a:gd name="T2" fmla="*/ 2147483647 w 136"/>
              <a:gd name="T3" fmla="*/ 2147483647 h 181"/>
              <a:gd name="T4" fmla="*/ 2147483647 w 136"/>
              <a:gd name="T5" fmla="*/ 2147483647 h 181"/>
              <a:gd name="T6" fmla="*/ 2147483647 w 136"/>
              <a:gd name="T7" fmla="*/ 2147483647 h 181"/>
              <a:gd name="T8" fmla="*/ 2147483647 w 136"/>
              <a:gd name="T9" fmla="*/ 2147483647 h 181"/>
              <a:gd name="T10" fmla="*/ 2147483647 w 136"/>
              <a:gd name="T11" fmla="*/ 2147483647 h 181"/>
              <a:gd name="T12" fmla="*/ 2147483647 w 136"/>
              <a:gd name="T13" fmla="*/ 2147483647 h 181"/>
              <a:gd name="T14" fmla="*/ 2147483647 w 136"/>
              <a:gd name="T15" fmla="*/ 2147483647 h 181"/>
              <a:gd name="T16" fmla="*/ 2147483647 w 136"/>
              <a:gd name="T17" fmla="*/ 2147483647 h 181"/>
              <a:gd name="T18" fmla="*/ 0 w 136"/>
              <a:gd name="T19" fmla="*/ 2147483647 h 181"/>
              <a:gd name="T20" fmla="*/ 2147483647 w 136"/>
              <a:gd name="T21" fmla="*/ 0 h 181"/>
              <a:gd name="T22" fmla="*/ 2147483647 w 136"/>
              <a:gd name="T23" fmla="*/ 2147483647 h 181"/>
              <a:gd name="T24" fmla="*/ 2147483647 w 136"/>
              <a:gd name="T25" fmla="*/ 2147483647 h 181"/>
              <a:gd name="T26" fmla="*/ 2147483647 w 136"/>
              <a:gd name="T27" fmla="*/ 2147483647 h 181"/>
              <a:gd name="T28" fmla="*/ 2147483647 w 136"/>
              <a:gd name="T29" fmla="*/ 2147483647 h 181"/>
              <a:gd name="T30" fmla="*/ 2147483647 w 136"/>
              <a:gd name="T31" fmla="*/ 2147483647 h 181"/>
              <a:gd name="T32" fmla="*/ 2147483647 w 136"/>
              <a:gd name="T33" fmla="*/ 2147483647 h 181"/>
              <a:gd name="T34" fmla="*/ 2147483647 w 136"/>
              <a:gd name="T35" fmla="*/ 2147483647 h 181"/>
              <a:gd name="T36" fmla="*/ 2147483647 w 136"/>
              <a:gd name="T37" fmla="*/ 2147483647 h 18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6"/>
              <a:gd name="T58" fmla="*/ 0 h 181"/>
              <a:gd name="T59" fmla="*/ 136 w 136"/>
              <a:gd name="T60" fmla="*/ 181 h 18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6" h="181">
                <a:moveTo>
                  <a:pt x="125" y="56"/>
                </a:moveTo>
                <a:lnTo>
                  <a:pt x="122" y="75"/>
                </a:lnTo>
                <a:lnTo>
                  <a:pt x="136" y="90"/>
                </a:lnTo>
                <a:lnTo>
                  <a:pt x="111" y="106"/>
                </a:lnTo>
                <a:lnTo>
                  <a:pt x="85" y="181"/>
                </a:lnTo>
                <a:lnTo>
                  <a:pt x="69" y="179"/>
                </a:lnTo>
                <a:lnTo>
                  <a:pt x="26" y="114"/>
                </a:lnTo>
                <a:lnTo>
                  <a:pt x="21" y="63"/>
                </a:lnTo>
                <a:lnTo>
                  <a:pt x="8" y="42"/>
                </a:lnTo>
                <a:lnTo>
                  <a:pt x="0" y="10"/>
                </a:lnTo>
                <a:lnTo>
                  <a:pt x="32" y="0"/>
                </a:lnTo>
                <a:lnTo>
                  <a:pt x="52" y="11"/>
                </a:lnTo>
                <a:lnTo>
                  <a:pt x="64" y="7"/>
                </a:lnTo>
                <a:lnTo>
                  <a:pt x="101" y="24"/>
                </a:lnTo>
                <a:lnTo>
                  <a:pt x="119" y="21"/>
                </a:lnTo>
                <a:lnTo>
                  <a:pt x="136" y="48"/>
                </a:lnTo>
                <a:lnTo>
                  <a:pt x="125" y="56"/>
                </a:lnTo>
                <a:close/>
              </a:path>
            </a:pathLst>
          </a:custGeom>
          <a:solidFill>
            <a:srgbClr val="FF00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61" name="Freeform 230"/>
          <p:cNvSpPr>
            <a:spLocks/>
          </p:cNvSpPr>
          <p:nvPr/>
        </p:nvSpPr>
        <p:spPr bwMode="auto">
          <a:xfrm>
            <a:off x="2498725" y="3000375"/>
            <a:ext cx="293688" cy="152400"/>
          </a:xfrm>
          <a:custGeom>
            <a:avLst/>
            <a:gdLst>
              <a:gd name="T0" fmla="*/ 2147483647 w 175"/>
              <a:gd name="T1" fmla="*/ 0 h 91"/>
              <a:gd name="T2" fmla="*/ 2147483647 w 175"/>
              <a:gd name="T3" fmla="*/ 2147483647 h 91"/>
              <a:gd name="T4" fmla="*/ 2147483647 w 175"/>
              <a:gd name="T5" fmla="*/ 2147483647 h 91"/>
              <a:gd name="T6" fmla="*/ 2147483647 w 175"/>
              <a:gd name="T7" fmla="*/ 2147483647 h 91"/>
              <a:gd name="T8" fmla="*/ 2147483647 w 175"/>
              <a:gd name="T9" fmla="*/ 2147483647 h 91"/>
              <a:gd name="T10" fmla="*/ 2147483647 w 175"/>
              <a:gd name="T11" fmla="*/ 2147483647 h 91"/>
              <a:gd name="T12" fmla="*/ 2147483647 w 175"/>
              <a:gd name="T13" fmla="*/ 2147483647 h 91"/>
              <a:gd name="T14" fmla="*/ 2147483647 w 175"/>
              <a:gd name="T15" fmla="*/ 2147483647 h 91"/>
              <a:gd name="T16" fmla="*/ 2147483647 w 175"/>
              <a:gd name="T17" fmla="*/ 2147483647 h 91"/>
              <a:gd name="T18" fmla="*/ 2147483647 w 175"/>
              <a:gd name="T19" fmla="*/ 2147483647 h 91"/>
              <a:gd name="T20" fmla="*/ 2147483647 w 175"/>
              <a:gd name="T21" fmla="*/ 2147483647 h 91"/>
              <a:gd name="T22" fmla="*/ 2147483647 w 175"/>
              <a:gd name="T23" fmla="*/ 2147483647 h 91"/>
              <a:gd name="T24" fmla="*/ 2147483647 w 175"/>
              <a:gd name="T25" fmla="*/ 2147483647 h 91"/>
              <a:gd name="T26" fmla="*/ 2147483647 w 175"/>
              <a:gd name="T27" fmla="*/ 2147483647 h 91"/>
              <a:gd name="T28" fmla="*/ 2147483647 w 175"/>
              <a:gd name="T29" fmla="*/ 2147483647 h 91"/>
              <a:gd name="T30" fmla="*/ 0 w 175"/>
              <a:gd name="T31" fmla="*/ 2147483647 h 91"/>
              <a:gd name="T32" fmla="*/ 2147483647 w 175"/>
              <a:gd name="T33" fmla="*/ 0 h 91"/>
              <a:gd name="T34" fmla="*/ 2147483647 w 175"/>
              <a:gd name="T35" fmla="*/ 0 h 91"/>
              <a:gd name="T36" fmla="*/ 2147483647 w 175"/>
              <a:gd name="T37" fmla="*/ 0 h 9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5"/>
              <a:gd name="T58" fmla="*/ 0 h 91"/>
              <a:gd name="T59" fmla="*/ 175 w 175"/>
              <a:gd name="T60" fmla="*/ 91 h 9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5" h="91">
                <a:moveTo>
                  <a:pt x="15" y="0"/>
                </a:moveTo>
                <a:lnTo>
                  <a:pt x="21" y="18"/>
                </a:lnTo>
                <a:lnTo>
                  <a:pt x="50" y="22"/>
                </a:lnTo>
                <a:lnTo>
                  <a:pt x="79" y="14"/>
                </a:lnTo>
                <a:lnTo>
                  <a:pt x="125" y="22"/>
                </a:lnTo>
                <a:lnTo>
                  <a:pt x="175" y="42"/>
                </a:lnTo>
                <a:lnTo>
                  <a:pt x="170" y="62"/>
                </a:lnTo>
                <a:lnTo>
                  <a:pt x="151" y="80"/>
                </a:lnTo>
                <a:lnTo>
                  <a:pt x="133" y="75"/>
                </a:lnTo>
                <a:lnTo>
                  <a:pt x="117" y="80"/>
                </a:lnTo>
                <a:lnTo>
                  <a:pt x="104" y="91"/>
                </a:lnTo>
                <a:lnTo>
                  <a:pt x="87" y="64"/>
                </a:lnTo>
                <a:lnTo>
                  <a:pt x="69" y="67"/>
                </a:lnTo>
                <a:lnTo>
                  <a:pt x="32" y="50"/>
                </a:lnTo>
                <a:lnTo>
                  <a:pt x="20" y="54"/>
                </a:lnTo>
                <a:lnTo>
                  <a:pt x="0" y="43"/>
                </a:lnTo>
                <a:lnTo>
                  <a:pt x="15" y="0"/>
                </a:lnTo>
                <a:close/>
              </a:path>
            </a:pathLst>
          </a:custGeom>
          <a:solidFill>
            <a:srgbClr val="FFFF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62" name="Freeform 231"/>
          <p:cNvSpPr>
            <a:spLocks/>
          </p:cNvSpPr>
          <p:nvPr/>
        </p:nvSpPr>
        <p:spPr bwMode="auto">
          <a:xfrm>
            <a:off x="2706688" y="3179763"/>
            <a:ext cx="90487" cy="88900"/>
          </a:xfrm>
          <a:custGeom>
            <a:avLst/>
            <a:gdLst>
              <a:gd name="T0" fmla="*/ 2147483647 w 54"/>
              <a:gd name="T1" fmla="*/ 0 h 53"/>
              <a:gd name="T2" fmla="*/ 2147483647 w 54"/>
              <a:gd name="T3" fmla="*/ 2147483647 h 53"/>
              <a:gd name="T4" fmla="*/ 2147483647 w 54"/>
              <a:gd name="T5" fmla="*/ 2147483647 h 53"/>
              <a:gd name="T6" fmla="*/ 2147483647 w 54"/>
              <a:gd name="T7" fmla="*/ 2147483647 h 53"/>
              <a:gd name="T8" fmla="*/ 0 w 54"/>
              <a:gd name="T9" fmla="*/ 2147483647 h 53"/>
              <a:gd name="T10" fmla="*/ 2147483647 w 54"/>
              <a:gd name="T11" fmla="*/ 2147483647 h 53"/>
              <a:gd name="T12" fmla="*/ 2147483647 w 54"/>
              <a:gd name="T13" fmla="*/ 2147483647 h 53"/>
              <a:gd name="T14" fmla="*/ 2147483647 w 54"/>
              <a:gd name="T15" fmla="*/ 2147483647 h 53"/>
              <a:gd name="T16" fmla="*/ 2147483647 w 54"/>
              <a:gd name="T17" fmla="*/ 2147483647 h 53"/>
              <a:gd name="T18" fmla="*/ 2147483647 w 54"/>
              <a:gd name="T19" fmla="*/ 0 h 53"/>
              <a:gd name="T20" fmla="*/ 2147483647 w 54"/>
              <a:gd name="T21" fmla="*/ 0 h 53"/>
              <a:gd name="T22" fmla="*/ 2147483647 w 54"/>
              <a:gd name="T23" fmla="*/ 0 h 5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4"/>
              <a:gd name="T37" fmla="*/ 0 h 53"/>
              <a:gd name="T38" fmla="*/ 54 w 54"/>
              <a:gd name="T39" fmla="*/ 53 h 5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4" h="53">
                <a:moveTo>
                  <a:pt x="35" y="0"/>
                </a:moveTo>
                <a:lnTo>
                  <a:pt x="54" y="16"/>
                </a:lnTo>
                <a:lnTo>
                  <a:pt x="48" y="53"/>
                </a:lnTo>
                <a:lnTo>
                  <a:pt x="35" y="40"/>
                </a:lnTo>
                <a:lnTo>
                  <a:pt x="0" y="39"/>
                </a:lnTo>
                <a:lnTo>
                  <a:pt x="1" y="13"/>
                </a:lnTo>
                <a:lnTo>
                  <a:pt x="11" y="15"/>
                </a:lnTo>
                <a:lnTo>
                  <a:pt x="20" y="10"/>
                </a:lnTo>
                <a:lnTo>
                  <a:pt x="20" y="2"/>
                </a:lnTo>
                <a:lnTo>
                  <a:pt x="35" y="0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63" name="Freeform 232"/>
          <p:cNvSpPr>
            <a:spLocks/>
          </p:cNvSpPr>
          <p:nvPr/>
        </p:nvSpPr>
        <p:spPr bwMode="auto">
          <a:xfrm>
            <a:off x="2695575" y="3103563"/>
            <a:ext cx="101600" cy="103187"/>
          </a:xfrm>
          <a:custGeom>
            <a:avLst/>
            <a:gdLst>
              <a:gd name="T0" fmla="*/ 2147483647 w 61"/>
              <a:gd name="T1" fmla="*/ 2147483647 h 61"/>
              <a:gd name="T2" fmla="*/ 2147483647 w 61"/>
              <a:gd name="T3" fmla="*/ 2147483647 h 61"/>
              <a:gd name="T4" fmla="*/ 2147483647 w 61"/>
              <a:gd name="T5" fmla="*/ 2147483647 h 61"/>
              <a:gd name="T6" fmla="*/ 2147483647 w 61"/>
              <a:gd name="T7" fmla="*/ 2147483647 h 61"/>
              <a:gd name="T8" fmla="*/ 2147483647 w 61"/>
              <a:gd name="T9" fmla="*/ 0 h 61"/>
              <a:gd name="T10" fmla="*/ 2147483647 w 61"/>
              <a:gd name="T11" fmla="*/ 2147483647 h 61"/>
              <a:gd name="T12" fmla="*/ 2147483647 w 61"/>
              <a:gd name="T13" fmla="*/ 2147483647 h 61"/>
              <a:gd name="T14" fmla="*/ 0 w 61"/>
              <a:gd name="T15" fmla="*/ 2147483647 h 61"/>
              <a:gd name="T16" fmla="*/ 2147483647 w 61"/>
              <a:gd name="T17" fmla="*/ 2147483647 h 61"/>
              <a:gd name="T18" fmla="*/ 2147483647 w 61"/>
              <a:gd name="T19" fmla="*/ 2147483647 h 61"/>
              <a:gd name="T20" fmla="*/ 2147483647 w 61"/>
              <a:gd name="T21" fmla="*/ 2147483647 h 61"/>
              <a:gd name="T22" fmla="*/ 2147483647 w 61"/>
              <a:gd name="T23" fmla="*/ 2147483647 h 61"/>
              <a:gd name="T24" fmla="*/ 2147483647 w 61"/>
              <a:gd name="T25" fmla="*/ 2147483647 h 61"/>
              <a:gd name="T26" fmla="*/ 2147483647 w 61"/>
              <a:gd name="T27" fmla="*/ 2147483647 h 61"/>
              <a:gd name="T28" fmla="*/ 2147483647 w 61"/>
              <a:gd name="T29" fmla="*/ 2147483647 h 6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1"/>
              <a:gd name="T46" fmla="*/ 0 h 61"/>
              <a:gd name="T47" fmla="*/ 61 w 61"/>
              <a:gd name="T48" fmla="*/ 61 h 6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1" h="61">
                <a:moveTo>
                  <a:pt x="42" y="45"/>
                </a:moveTo>
                <a:lnTo>
                  <a:pt x="61" y="61"/>
                </a:lnTo>
                <a:lnTo>
                  <a:pt x="55" y="40"/>
                </a:lnTo>
                <a:lnTo>
                  <a:pt x="61" y="24"/>
                </a:lnTo>
                <a:lnTo>
                  <a:pt x="53" y="0"/>
                </a:lnTo>
                <a:lnTo>
                  <a:pt x="34" y="18"/>
                </a:lnTo>
                <a:lnTo>
                  <a:pt x="16" y="13"/>
                </a:lnTo>
                <a:lnTo>
                  <a:pt x="0" y="18"/>
                </a:lnTo>
                <a:lnTo>
                  <a:pt x="11" y="23"/>
                </a:lnTo>
                <a:lnTo>
                  <a:pt x="7" y="32"/>
                </a:lnTo>
                <a:lnTo>
                  <a:pt x="24" y="32"/>
                </a:lnTo>
                <a:lnTo>
                  <a:pt x="27" y="47"/>
                </a:lnTo>
                <a:lnTo>
                  <a:pt x="42" y="45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64" name="Freeform 233"/>
          <p:cNvSpPr>
            <a:spLocks/>
          </p:cNvSpPr>
          <p:nvPr/>
        </p:nvSpPr>
        <p:spPr bwMode="auto">
          <a:xfrm>
            <a:off x="2676525" y="3157538"/>
            <a:ext cx="63500" cy="47625"/>
          </a:xfrm>
          <a:custGeom>
            <a:avLst/>
            <a:gdLst>
              <a:gd name="T0" fmla="*/ 2147483647 w 38"/>
              <a:gd name="T1" fmla="*/ 0 h 28"/>
              <a:gd name="T2" fmla="*/ 2147483647 w 38"/>
              <a:gd name="T3" fmla="*/ 0 h 28"/>
              <a:gd name="T4" fmla="*/ 2147483647 w 38"/>
              <a:gd name="T5" fmla="*/ 2147483647 h 28"/>
              <a:gd name="T6" fmla="*/ 2147483647 w 38"/>
              <a:gd name="T7" fmla="*/ 2147483647 h 28"/>
              <a:gd name="T8" fmla="*/ 2147483647 w 38"/>
              <a:gd name="T9" fmla="*/ 2147483647 h 28"/>
              <a:gd name="T10" fmla="*/ 2147483647 w 38"/>
              <a:gd name="T11" fmla="*/ 2147483647 h 28"/>
              <a:gd name="T12" fmla="*/ 0 w 38"/>
              <a:gd name="T13" fmla="*/ 2147483647 h 28"/>
              <a:gd name="T14" fmla="*/ 2147483647 w 38"/>
              <a:gd name="T15" fmla="*/ 0 h 28"/>
              <a:gd name="T16" fmla="*/ 2147483647 w 38"/>
              <a:gd name="T17" fmla="*/ 0 h 28"/>
              <a:gd name="T18" fmla="*/ 2147483647 w 38"/>
              <a:gd name="T19" fmla="*/ 0 h 2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8"/>
              <a:gd name="T31" fmla="*/ 0 h 28"/>
              <a:gd name="T32" fmla="*/ 38 w 38"/>
              <a:gd name="T33" fmla="*/ 28 h 2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8" h="28">
                <a:moveTo>
                  <a:pt x="18" y="0"/>
                </a:moveTo>
                <a:lnTo>
                  <a:pt x="35" y="0"/>
                </a:lnTo>
                <a:lnTo>
                  <a:pt x="38" y="15"/>
                </a:lnTo>
                <a:lnTo>
                  <a:pt x="38" y="23"/>
                </a:lnTo>
                <a:lnTo>
                  <a:pt x="29" y="28"/>
                </a:lnTo>
                <a:lnTo>
                  <a:pt x="19" y="26"/>
                </a:lnTo>
                <a:lnTo>
                  <a:pt x="0" y="16"/>
                </a:lnTo>
                <a:lnTo>
                  <a:pt x="18" y="0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65" name="Freeform 234"/>
          <p:cNvSpPr>
            <a:spLocks/>
          </p:cNvSpPr>
          <p:nvPr/>
        </p:nvSpPr>
        <p:spPr bwMode="auto">
          <a:xfrm>
            <a:off x="3487738" y="4248150"/>
            <a:ext cx="444500" cy="411163"/>
          </a:xfrm>
          <a:custGeom>
            <a:avLst/>
            <a:gdLst>
              <a:gd name="T0" fmla="*/ 2147483647 w 265"/>
              <a:gd name="T1" fmla="*/ 2147483647 h 246"/>
              <a:gd name="T2" fmla="*/ 2147483647 w 265"/>
              <a:gd name="T3" fmla="*/ 2147483647 h 246"/>
              <a:gd name="T4" fmla="*/ 2147483647 w 265"/>
              <a:gd name="T5" fmla="*/ 2147483647 h 246"/>
              <a:gd name="T6" fmla="*/ 2147483647 w 265"/>
              <a:gd name="T7" fmla="*/ 2147483647 h 246"/>
              <a:gd name="T8" fmla="*/ 2147483647 w 265"/>
              <a:gd name="T9" fmla="*/ 2147483647 h 246"/>
              <a:gd name="T10" fmla="*/ 2147483647 w 265"/>
              <a:gd name="T11" fmla="*/ 2147483647 h 246"/>
              <a:gd name="T12" fmla="*/ 2147483647 w 265"/>
              <a:gd name="T13" fmla="*/ 2147483647 h 246"/>
              <a:gd name="T14" fmla="*/ 2147483647 w 265"/>
              <a:gd name="T15" fmla="*/ 2147483647 h 246"/>
              <a:gd name="T16" fmla="*/ 2147483647 w 265"/>
              <a:gd name="T17" fmla="*/ 2147483647 h 246"/>
              <a:gd name="T18" fmla="*/ 2147483647 w 265"/>
              <a:gd name="T19" fmla="*/ 2147483647 h 246"/>
              <a:gd name="T20" fmla="*/ 0 w 265"/>
              <a:gd name="T21" fmla="*/ 2147483647 h 246"/>
              <a:gd name="T22" fmla="*/ 0 w 265"/>
              <a:gd name="T23" fmla="*/ 2147483647 h 246"/>
              <a:gd name="T24" fmla="*/ 2147483647 w 265"/>
              <a:gd name="T25" fmla="*/ 2147483647 h 246"/>
              <a:gd name="T26" fmla="*/ 2147483647 w 265"/>
              <a:gd name="T27" fmla="*/ 2147483647 h 246"/>
              <a:gd name="T28" fmla="*/ 2147483647 w 265"/>
              <a:gd name="T29" fmla="*/ 0 h 246"/>
              <a:gd name="T30" fmla="*/ 2147483647 w 265"/>
              <a:gd name="T31" fmla="*/ 2147483647 h 246"/>
              <a:gd name="T32" fmla="*/ 2147483647 w 265"/>
              <a:gd name="T33" fmla="*/ 0 h 246"/>
              <a:gd name="T34" fmla="*/ 2147483647 w 265"/>
              <a:gd name="T35" fmla="*/ 2147483647 h 246"/>
              <a:gd name="T36" fmla="*/ 2147483647 w 265"/>
              <a:gd name="T37" fmla="*/ 2147483647 h 246"/>
              <a:gd name="T38" fmla="*/ 2147483647 w 265"/>
              <a:gd name="T39" fmla="*/ 2147483647 h 246"/>
              <a:gd name="T40" fmla="*/ 2147483647 w 265"/>
              <a:gd name="T41" fmla="*/ 2147483647 h 246"/>
              <a:gd name="T42" fmla="*/ 2147483647 w 265"/>
              <a:gd name="T43" fmla="*/ 2147483647 h 246"/>
              <a:gd name="T44" fmla="*/ 2147483647 w 265"/>
              <a:gd name="T45" fmla="*/ 2147483647 h 246"/>
              <a:gd name="T46" fmla="*/ 2147483647 w 265"/>
              <a:gd name="T47" fmla="*/ 2147483647 h 246"/>
              <a:gd name="T48" fmla="*/ 2147483647 w 265"/>
              <a:gd name="T49" fmla="*/ 2147483647 h 246"/>
              <a:gd name="T50" fmla="*/ 2147483647 w 265"/>
              <a:gd name="T51" fmla="*/ 2147483647 h 246"/>
              <a:gd name="T52" fmla="*/ 2147483647 w 265"/>
              <a:gd name="T53" fmla="*/ 2147483647 h 246"/>
              <a:gd name="T54" fmla="*/ 2147483647 w 265"/>
              <a:gd name="T55" fmla="*/ 2147483647 h 246"/>
              <a:gd name="T56" fmla="*/ 2147483647 w 265"/>
              <a:gd name="T57" fmla="*/ 2147483647 h 246"/>
              <a:gd name="T58" fmla="*/ 2147483647 w 265"/>
              <a:gd name="T59" fmla="*/ 2147483647 h 246"/>
              <a:gd name="T60" fmla="*/ 2147483647 w 265"/>
              <a:gd name="T61" fmla="*/ 2147483647 h 246"/>
              <a:gd name="T62" fmla="*/ 2147483647 w 265"/>
              <a:gd name="T63" fmla="*/ 2147483647 h 24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65"/>
              <a:gd name="T97" fmla="*/ 0 h 246"/>
              <a:gd name="T98" fmla="*/ 265 w 265"/>
              <a:gd name="T99" fmla="*/ 246 h 24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65" h="246">
                <a:moveTo>
                  <a:pt x="197" y="216"/>
                </a:moveTo>
                <a:lnTo>
                  <a:pt x="189" y="216"/>
                </a:lnTo>
                <a:lnTo>
                  <a:pt x="173" y="246"/>
                </a:lnTo>
                <a:lnTo>
                  <a:pt x="131" y="192"/>
                </a:lnTo>
                <a:lnTo>
                  <a:pt x="131" y="184"/>
                </a:lnTo>
                <a:lnTo>
                  <a:pt x="115" y="171"/>
                </a:lnTo>
                <a:lnTo>
                  <a:pt x="96" y="203"/>
                </a:lnTo>
                <a:lnTo>
                  <a:pt x="65" y="192"/>
                </a:lnTo>
                <a:lnTo>
                  <a:pt x="35" y="195"/>
                </a:lnTo>
                <a:lnTo>
                  <a:pt x="29" y="174"/>
                </a:lnTo>
                <a:lnTo>
                  <a:pt x="0" y="158"/>
                </a:lnTo>
                <a:lnTo>
                  <a:pt x="0" y="118"/>
                </a:lnTo>
                <a:lnTo>
                  <a:pt x="8" y="101"/>
                </a:lnTo>
                <a:lnTo>
                  <a:pt x="3" y="96"/>
                </a:lnTo>
                <a:lnTo>
                  <a:pt x="30" y="0"/>
                </a:lnTo>
                <a:lnTo>
                  <a:pt x="54" y="6"/>
                </a:lnTo>
                <a:lnTo>
                  <a:pt x="75" y="0"/>
                </a:lnTo>
                <a:lnTo>
                  <a:pt x="96" y="17"/>
                </a:lnTo>
                <a:lnTo>
                  <a:pt x="139" y="67"/>
                </a:lnTo>
                <a:lnTo>
                  <a:pt x="168" y="45"/>
                </a:lnTo>
                <a:lnTo>
                  <a:pt x="185" y="62"/>
                </a:lnTo>
                <a:lnTo>
                  <a:pt x="209" y="64"/>
                </a:lnTo>
                <a:lnTo>
                  <a:pt x="246" y="17"/>
                </a:lnTo>
                <a:lnTo>
                  <a:pt x="265" y="30"/>
                </a:lnTo>
                <a:lnTo>
                  <a:pt x="256" y="64"/>
                </a:lnTo>
                <a:lnTo>
                  <a:pt x="232" y="75"/>
                </a:lnTo>
                <a:lnTo>
                  <a:pt x="232" y="97"/>
                </a:lnTo>
                <a:lnTo>
                  <a:pt x="200" y="113"/>
                </a:lnTo>
                <a:lnTo>
                  <a:pt x="208" y="150"/>
                </a:lnTo>
                <a:lnTo>
                  <a:pt x="197" y="216"/>
                </a:lnTo>
                <a:close/>
              </a:path>
            </a:pathLst>
          </a:custGeom>
          <a:solidFill>
            <a:srgbClr val="FFFF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66" name="Freeform 235"/>
          <p:cNvSpPr>
            <a:spLocks/>
          </p:cNvSpPr>
          <p:nvPr/>
        </p:nvSpPr>
        <p:spPr bwMode="auto">
          <a:xfrm>
            <a:off x="3498850" y="4533900"/>
            <a:ext cx="530225" cy="541338"/>
          </a:xfrm>
          <a:custGeom>
            <a:avLst/>
            <a:gdLst>
              <a:gd name="T0" fmla="*/ 2147483647 w 317"/>
              <a:gd name="T1" fmla="*/ 2147483647 h 323"/>
              <a:gd name="T2" fmla="*/ 2147483647 w 317"/>
              <a:gd name="T3" fmla="*/ 2147483647 h 323"/>
              <a:gd name="T4" fmla="*/ 2147483647 w 317"/>
              <a:gd name="T5" fmla="*/ 2147483647 h 323"/>
              <a:gd name="T6" fmla="*/ 2147483647 w 317"/>
              <a:gd name="T7" fmla="*/ 2147483647 h 323"/>
              <a:gd name="T8" fmla="*/ 2147483647 w 317"/>
              <a:gd name="T9" fmla="*/ 2147483647 h 323"/>
              <a:gd name="T10" fmla="*/ 2147483647 w 317"/>
              <a:gd name="T11" fmla="*/ 2147483647 h 323"/>
              <a:gd name="T12" fmla="*/ 2147483647 w 317"/>
              <a:gd name="T13" fmla="*/ 2147483647 h 323"/>
              <a:gd name="T14" fmla="*/ 2147483647 w 317"/>
              <a:gd name="T15" fmla="*/ 0 h 323"/>
              <a:gd name="T16" fmla="*/ 2147483647 w 317"/>
              <a:gd name="T17" fmla="*/ 2147483647 h 323"/>
              <a:gd name="T18" fmla="*/ 2147483647 w 317"/>
              <a:gd name="T19" fmla="*/ 2147483647 h 323"/>
              <a:gd name="T20" fmla="*/ 2147483647 w 317"/>
              <a:gd name="T21" fmla="*/ 2147483647 h 323"/>
              <a:gd name="T22" fmla="*/ 2147483647 w 317"/>
              <a:gd name="T23" fmla="*/ 2147483647 h 323"/>
              <a:gd name="T24" fmla="*/ 2147483647 w 317"/>
              <a:gd name="T25" fmla="*/ 2147483647 h 323"/>
              <a:gd name="T26" fmla="*/ 2147483647 w 317"/>
              <a:gd name="T27" fmla="*/ 2147483647 h 323"/>
              <a:gd name="T28" fmla="*/ 2147483647 w 317"/>
              <a:gd name="T29" fmla="*/ 2147483647 h 323"/>
              <a:gd name="T30" fmla="*/ 2147483647 w 317"/>
              <a:gd name="T31" fmla="*/ 2147483647 h 323"/>
              <a:gd name="T32" fmla="*/ 2147483647 w 317"/>
              <a:gd name="T33" fmla="*/ 2147483647 h 323"/>
              <a:gd name="T34" fmla="*/ 2147483647 w 317"/>
              <a:gd name="T35" fmla="*/ 2147483647 h 323"/>
              <a:gd name="T36" fmla="*/ 2147483647 w 317"/>
              <a:gd name="T37" fmla="*/ 2147483647 h 323"/>
              <a:gd name="T38" fmla="*/ 2147483647 w 317"/>
              <a:gd name="T39" fmla="*/ 2147483647 h 323"/>
              <a:gd name="T40" fmla="*/ 2147483647 w 317"/>
              <a:gd name="T41" fmla="*/ 2147483647 h 323"/>
              <a:gd name="T42" fmla="*/ 2147483647 w 317"/>
              <a:gd name="T43" fmla="*/ 2147483647 h 323"/>
              <a:gd name="T44" fmla="*/ 2147483647 w 317"/>
              <a:gd name="T45" fmla="*/ 2147483647 h 323"/>
              <a:gd name="T46" fmla="*/ 2147483647 w 317"/>
              <a:gd name="T47" fmla="*/ 2147483647 h 323"/>
              <a:gd name="T48" fmla="*/ 2147483647 w 317"/>
              <a:gd name="T49" fmla="*/ 2147483647 h 323"/>
              <a:gd name="T50" fmla="*/ 2147483647 w 317"/>
              <a:gd name="T51" fmla="*/ 2147483647 h 323"/>
              <a:gd name="T52" fmla="*/ 2147483647 w 317"/>
              <a:gd name="T53" fmla="*/ 2147483647 h 323"/>
              <a:gd name="T54" fmla="*/ 2147483647 w 317"/>
              <a:gd name="T55" fmla="*/ 2147483647 h 323"/>
              <a:gd name="T56" fmla="*/ 2147483647 w 317"/>
              <a:gd name="T57" fmla="*/ 2147483647 h 323"/>
              <a:gd name="T58" fmla="*/ 2147483647 w 317"/>
              <a:gd name="T59" fmla="*/ 2147483647 h 323"/>
              <a:gd name="T60" fmla="*/ 0 w 317"/>
              <a:gd name="T61" fmla="*/ 2147483647 h 323"/>
              <a:gd name="T62" fmla="*/ 0 w 317"/>
              <a:gd name="T63" fmla="*/ 2147483647 h 323"/>
              <a:gd name="T64" fmla="*/ 2147483647 w 317"/>
              <a:gd name="T65" fmla="*/ 2147483647 h 323"/>
              <a:gd name="T66" fmla="*/ 2147483647 w 317"/>
              <a:gd name="T67" fmla="*/ 2147483647 h 323"/>
              <a:gd name="T68" fmla="*/ 2147483647 w 317"/>
              <a:gd name="T69" fmla="*/ 2147483647 h 32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17"/>
              <a:gd name="T106" fmla="*/ 0 h 323"/>
              <a:gd name="T107" fmla="*/ 317 w 317"/>
              <a:gd name="T108" fmla="*/ 323 h 32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17" h="323">
                <a:moveTo>
                  <a:pt x="21" y="102"/>
                </a:moveTo>
                <a:lnTo>
                  <a:pt x="5" y="86"/>
                </a:lnTo>
                <a:lnTo>
                  <a:pt x="50" y="73"/>
                </a:lnTo>
                <a:lnTo>
                  <a:pt x="72" y="46"/>
                </a:lnTo>
                <a:lnTo>
                  <a:pt x="61" y="40"/>
                </a:lnTo>
                <a:lnTo>
                  <a:pt x="59" y="21"/>
                </a:lnTo>
                <a:lnTo>
                  <a:pt x="90" y="32"/>
                </a:lnTo>
                <a:lnTo>
                  <a:pt x="109" y="0"/>
                </a:lnTo>
                <a:lnTo>
                  <a:pt x="125" y="13"/>
                </a:lnTo>
                <a:lnTo>
                  <a:pt x="125" y="21"/>
                </a:lnTo>
                <a:lnTo>
                  <a:pt x="167" y="75"/>
                </a:lnTo>
                <a:lnTo>
                  <a:pt x="191" y="117"/>
                </a:lnTo>
                <a:lnTo>
                  <a:pt x="219" y="128"/>
                </a:lnTo>
                <a:lnTo>
                  <a:pt x="229" y="102"/>
                </a:lnTo>
                <a:lnTo>
                  <a:pt x="280" y="129"/>
                </a:lnTo>
                <a:lnTo>
                  <a:pt x="266" y="174"/>
                </a:lnTo>
                <a:lnTo>
                  <a:pt x="293" y="201"/>
                </a:lnTo>
                <a:lnTo>
                  <a:pt x="283" y="232"/>
                </a:lnTo>
                <a:lnTo>
                  <a:pt x="309" y="238"/>
                </a:lnTo>
                <a:lnTo>
                  <a:pt x="317" y="272"/>
                </a:lnTo>
                <a:lnTo>
                  <a:pt x="274" y="277"/>
                </a:lnTo>
                <a:lnTo>
                  <a:pt x="216" y="310"/>
                </a:lnTo>
                <a:lnTo>
                  <a:pt x="211" y="323"/>
                </a:lnTo>
                <a:lnTo>
                  <a:pt x="144" y="299"/>
                </a:lnTo>
                <a:lnTo>
                  <a:pt x="143" y="217"/>
                </a:lnTo>
                <a:lnTo>
                  <a:pt x="127" y="232"/>
                </a:lnTo>
                <a:lnTo>
                  <a:pt x="83" y="222"/>
                </a:lnTo>
                <a:lnTo>
                  <a:pt x="83" y="181"/>
                </a:lnTo>
                <a:lnTo>
                  <a:pt x="48" y="152"/>
                </a:lnTo>
                <a:lnTo>
                  <a:pt x="10" y="166"/>
                </a:lnTo>
                <a:lnTo>
                  <a:pt x="0" y="147"/>
                </a:lnTo>
                <a:lnTo>
                  <a:pt x="0" y="120"/>
                </a:lnTo>
                <a:lnTo>
                  <a:pt x="21" y="102"/>
                </a:lnTo>
                <a:close/>
              </a:path>
            </a:pathLst>
          </a:custGeom>
          <a:solidFill>
            <a:srgbClr val="FFFF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67" name="Freeform 236"/>
          <p:cNvSpPr>
            <a:spLocks/>
          </p:cNvSpPr>
          <p:nvPr/>
        </p:nvSpPr>
        <p:spPr bwMode="auto">
          <a:xfrm>
            <a:off x="2649538" y="3133725"/>
            <a:ext cx="63500" cy="111125"/>
          </a:xfrm>
          <a:custGeom>
            <a:avLst/>
            <a:gdLst>
              <a:gd name="T0" fmla="*/ 2147483647 w 38"/>
              <a:gd name="T1" fmla="*/ 0 h 66"/>
              <a:gd name="T2" fmla="*/ 2147483647 w 38"/>
              <a:gd name="T3" fmla="*/ 2147483647 h 66"/>
              <a:gd name="T4" fmla="*/ 2147483647 w 38"/>
              <a:gd name="T5" fmla="*/ 2147483647 h 66"/>
              <a:gd name="T6" fmla="*/ 2147483647 w 38"/>
              <a:gd name="T7" fmla="*/ 2147483647 h 66"/>
              <a:gd name="T8" fmla="*/ 2147483647 w 38"/>
              <a:gd name="T9" fmla="*/ 2147483647 h 66"/>
              <a:gd name="T10" fmla="*/ 2147483647 w 38"/>
              <a:gd name="T11" fmla="*/ 2147483647 h 66"/>
              <a:gd name="T12" fmla="*/ 2147483647 w 38"/>
              <a:gd name="T13" fmla="*/ 2147483647 h 66"/>
              <a:gd name="T14" fmla="*/ 0 w 38"/>
              <a:gd name="T15" fmla="*/ 2147483647 h 66"/>
              <a:gd name="T16" fmla="*/ 2147483647 w 38"/>
              <a:gd name="T17" fmla="*/ 2147483647 h 66"/>
              <a:gd name="T18" fmla="*/ 2147483647 w 38"/>
              <a:gd name="T19" fmla="*/ 2147483647 h 66"/>
              <a:gd name="T20" fmla="*/ 2147483647 w 38"/>
              <a:gd name="T21" fmla="*/ 0 h 66"/>
              <a:gd name="T22" fmla="*/ 2147483647 w 38"/>
              <a:gd name="T23" fmla="*/ 0 h 66"/>
              <a:gd name="T24" fmla="*/ 2147483647 w 38"/>
              <a:gd name="T25" fmla="*/ 0 h 6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8"/>
              <a:gd name="T40" fmla="*/ 0 h 66"/>
              <a:gd name="T41" fmla="*/ 38 w 38"/>
              <a:gd name="T42" fmla="*/ 66 h 6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8" h="66">
                <a:moveTo>
                  <a:pt x="27" y="0"/>
                </a:moveTo>
                <a:lnTo>
                  <a:pt x="38" y="5"/>
                </a:lnTo>
                <a:lnTo>
                  <a:pt x="34" y="14"/>
                </a:lnTo>
                <a:lnTo>
                  <a:pt x="16" y="30"/>
                </a:lnTo>
                <a:lnTo>
                  <a:pt x="35" y="40"/>
                </a:lnTo>
                <a:lnTo>
                  <a:pt x="34" y="66"/>
                </a:lnTo>
                <a:lnTo>
                  <a:pt x="14" y="53"/>
                </a:lnTo>
                <a:lnTo>
                  <a:pt x="0" y="38"/>
                </a:lnTo>
                <a:lnTo>
                  <a:pt x="3" y="19"/>
                </a:lnTo>
                <a:lnTo>
                  <a:pt x="14" y="11"/>
                </a:lnTo>
                <a:lnTo>
                  <a:pt x="27" y="0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68" name="Freeform 237"/>
          <p:cNvSpPr>
            <a:spLocks/>
          </p:cNvSpPr>
          <p:nvPr/>
        </p:nvSpPr>
        <p:spPr bwMode="auto">
          <a:xfrm>
            <a:off x="6977063" y="2295525"/>
            <a:ext cx="506412" cy="282575"/>
          </a:xfrm>
          <a:custGeom>
            <a:avLst/>
            <a:gdLst>
              <a:gd name="T0" fmla="*/ 2147483647 w 303"/>
              <a:gd name="T1" fmla="*/ 2147483647 h 168"/>
              <a:gd name="T2" fmla="*/ 0 w 303"/>
              <a:gd name="T3" fmla="*/ 2147483647 h 168"/>
              <a:gd name="T4" fmla="*/ 2147483647 w 303"/>
              <a:gd name="T5" fmla="*/ 2147483647 h 168"/>
              <a:gd name="T6" fmla="*/ 2147483647 w 303"/>
              <a:gd name="T7" fmla="*/ 2147483647 h 168"/>
              <a:gd name="T8" fmla="*/ 2147483647 w 303"/>
              <a:gd name="T9" fmla="*/ 0 h 168"/>
              <a:gd name="T10" fmla="*/ 2147483647 w 303"/>
              <a:gd name="T11" fmla="*/ 2147483647 h 168"/>
              <a:gd name="T12" fmla="*/ 2147483647 w 303"/>
              <a:gd name="T13" fmla="*/ 2147483647 h 168"/>
              <a:gd name="T14" fmla="*/ 2147483647 w 303"/>
              <a:gd name="T15" fmla="*/ 2147483647 h 168"/>
              <a:gd name="T16" fmla="*/ 2147483647 w 303"/>
              <a:gd name="T17" fmla="*/ 2147483647 h 168"/>
              <a:gd name="T18" fmla="*/ 2147483647 w 303"/>
              <a:gd name="T19" fmla="*/ 2147483647 h 168"/>
              <a:gd name="T20" fmla="*/ 2147483647 w 303"/>
              <a:gd name="T21" fmla="*/ 2147483647 h 168"/>
              <a:gd name="T22" fmla="*/ 2147483647 w 303"/>
              <a:gd name="T23" fmla="*/ 2147483647 h 168"/>
              <a:gd name="T24" fmla="*/ 2147483647 w 303"/>
              <a:gd name="T25" fmla="*/ 2147483647 h 168"/>
              <a:gd name="T26" fmla="*/ 2147483647 w 303"/>
              <a:gd name="T27" fmla="*/ 2147483647 h 168"/>
              <a:gd name="T28" fmla="*/ 2147483647 w 303"/>
              <a:gd name="T29" fmla="*/ 2147483647 h 16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03"/>
              <a:gd name="T46" fmla="*/ 0 h 168"/>
              <a:gd name="T47" fmla="*/ 303 w 303"/>
              <a:gd name="T48" fmla="*/ 168 h 16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03" h="168">
                <a:moveTo>
                  <a:pt x="128" y="162"/>
                </a:moveTo>
                <a:lnTo>
                  <a:pt x="0" y="98"/>
                </a:lnTo>
                <a:lnTo>
                  <a:pt x="15" y="61"/>
                </a:lnTo>
                <a:lnTo>
                  <a:pt x="120" y="2"/>
                </a:lnTo>
                <a:lnTo>
                  <a:pt x="216" y="0"/>
                </a:lnTo>
                <a:lnTo>
                  <a:pt x="247" y="95"/>
                </a:lnTo>
                <a:lnTo>
                  <a:pt x="239" y="128"/>
                </a:lnTo>
                <a:lnTo>
                  <a:pt x="274" y="109"/>
                </a:lnTo>
                <a:lnTo>
                  <a:pt x="303" y="120"/>
                </a:lnTo>
                <a:lnTo>
                  <a:pt x="293" y="160"/>
                </a:lnTo>
                <a:lnTo>
                  <a:pt x="224" y="138"/>
                </a:lnTo>
                <a:lnTo>
                  <a:pt x="173" y="168"/>
                </a:lnTo>
                <a:lnTo>
                  <a:pt x="128" y="162"/>
                </a:lnTo>
                <a:close/>
              </a:path>
            </a:pathLst>
          </a:custGeom>
          <a:solidFill>
            <a:srgbClr val="C000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69" name="Freeform 238"/>
          <p:cNvSpPr>
            <a:spLocks/>
          </p:cNvSpPr>
          <p:nvPr/>
        </p:nvSpPr>
        <p:spPr bwMode="auto">
          <a:xfrm>
            <a:off x="7110413" y="1955800"/>
            <a:ext cx="642937" cy="646113"/>
          </a:xfrm>
          <a:custGeom>
            <a:avLst/>
            <a:gdLst>
              <a:gd name="T0" fmla="*/ 2147483647 w 384"/>
              <a:gd name="T1" fmla="*/ 2147483647 h 386"/>
              <a:gd name="T2" fmla="*/ 2147483647 w 384"/>
              <a:gd name="T3" fmla="*/ 2147483647 h 386"/>
              <a:gd name="T4" fmla="*/ 2147483647 w 384"/>
              <a:gd name="T5" fmla="*/ 2147483647 h 386"/>
              <a:gd name="T6" fmla="*/ 2147483647 w 384"/>
              <a:gd name="T7" fmla="*/ 2147483647 h 386"/>
              <a:gd name="T8" fmla="*/ 2147483647 w 384"/>
              <a:gd name="T9" fmla="*/ 2147483647 h 386"/>
              <a:gd name="T10" fmla="*/ 2147483647 w 384"/>
              <a:gd name="T11" fmla="*/ 2147483647 h 386"/>
              <a:gd name="T12" fmla="*/ 2147483647 w 384"/>
              <a:gd name="T13" fmla="*/ 2147483647 h 386"/>
              <a:gd name="T14" fmla="*/ 2147483647 w 384"/>
              <a:gd name="T15" fmla="*/ 2147483647 h 386"/>
              <a:gd name="T16" fmla="*/ 2147483647 w 384"/>
              <a:gd name="T17" fmla="*/ 2147483647 h 386"/>
              <a:gd name="T18" fmla="*/ 2147483647 w 384"/>
              <a:gd name="T19" fmla="*/ 2147483647 h 386"/>
              <a:gd name="T20" fmla="*/ 2147483647 w 384"/>
              <a:gd name="T21" fmla="*/ 2147483647 h 386"/>
              <a:gd name="T22" fmla="*/ 2147483647 w 384"/>
              <a:gd name="T23" fmla="*/ 2147483647 h 386"/>
              <a:gd name="T24" fmla="*/ 2147483647 w 384"/>
              <a:gd name="T25" fmla="*/ 2147483647 h 386"/>
              <a:gd name="T26" fmla="*/ 2147483647 w 384"/>
              <a:gd name="T27" fmla="*/ 0 h 386"/>
              <a:gd name="T28" fmla="*/ 2147483647 w 384"/>
              <a:gd name="T29" fmla="*/ 2147483647 h 386"/>
              <a:gd name="T30" fmla="*/ 2147483647 w 384"/>
              <a:gd name="T31" fmla="*/ 2147483647 h 386"/>
              <a:gd name="T32" fmla="*/ 2147483647 w 384"/>
              <a:gd name="T33" fmla="*/ 2147483647 h 386"/>
              <a:gd name="T34" fmla="*/ 2147483647 w 384"/>
              <a:gd name="T35" fmla="*/ 2147483647 h 386"/>
              <a:gd name="T36" fmla="*/ 0 w 384"/>
              <a:gd name="T37" fmla="*/ 2147483647 h 386"/>
              <a:gd name="T38" fmla="*/ 2147483647 w 384"/>
              <a:gd name="T39" fmla="*/ 2147483647 h 386"/>
              <a:gd name="T40" fmla="*/ 2147483647 w 384"/>
              <a:gd name="T41" fmla="*/ 2147483647 h 386"/>
              <a:gd name="T42" fmla="*/ 2147483647 w 384"/>
              <a:gd name="T43" fmla="*/ 2147483647 h 386"/>
              <a:gd name="T44" fmla="*/ 2147483647 w 384"/>
              <a:gd name="T45" fmla="*/ 2147483647 h 38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84"/>
              <a:gd name="T70" fmla="*/ 0 h 386"/>
              <a:gd name="T71" fmla="*/ 384 w 384"/>
              <a:gd name="T72" fmla="*/ 386 h 38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84" h="386">
                <a:moveTo>
                  <a:pt x="58" y="135"/>
                </a:moveTo>
                <a:lnTo>
                  <a:pt x="59" y="151"/>
                </a:lnTo>
                <a:lnTo>
                  <a:pt x="43" y="176"/>
                </a:lnTo>
                <a:lnTo>
                  <a:pt x="32" y="183"/>
                </a:lnTo>
                <a:lnTo>
                  <a:pt x="40" y="205"/>
                </a:lnTo>
                <a:lnTo>
                  <a:pt x="136" y="203"/>
                </a:lnTo>
                <a:lnTo>
                  <a:pt x="167" y="298"/>
                </a:lnTo>
                <a:lnTo>
                  <a:pt x="253" y="280"/>
                </a:lnTo>
                <a:lnTo>
                  <a:pt x="376" y="386"/>
                </a:lnTo>
                <a:lnTo>
                  <a:pt x="346" y="239"/>
                </a:lnTo>
                <a:lnTo>
                  <a:pt x="384" y="139"/>
                </a:lnTo>
                <a:lnTo>
                  <a:pt x="339" y="66"/>
                </a:lnTo>
                <a:lnTo>
                  <a:pt x="362" y="55"/>
                </a:lnTo>
                <a:lnTo>
                  <a:pt x="339" y="0"/>
                </a:lnTo>
                <a:lnTo>
                  <a:pt x="314" y="5"/>
                </a:lnTo>
                <a:lnTo>
                  <a:pt x="213" y="103"/>
                </a:lnTo>
                <a:lnTo>
                  <a:pt x="147" y="103"/>
                </a:lnTo>
                <a:lnTo>
                  <a:pt x="109" y="72"/>
                </a:lnTo>
                <a:lnTo>
                  <a:pt x="0" y="107"/>
                </a:lnTo>
                <a:lnTo>
                  <a:pt x="42" y="123"/>
                </a:lnTo>
                <a:lnTo>
                  <a:pt x="58" y="135"/>
                </a:lnTo>
                <a:close/>
              </a:path>
            </a:pathLst>
          </a:custGeom>
          <a:solidFill>
            <a:srgbClr val="C000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70" name="Freeform 239"/>
          <p:cNvSpPr>
            <a:spLocks/>
          </p:cNvSpPr>
          <p:nvPr/>
        </p:nvSpPr>
        <p:spPr bwMode="auto">
          <a:xfrm>
            <a:off x="7167563" y="2424113"/>
            <a:ext cx="588962" cy="536575"/>
          </a:xfrm>
          <a:custGeom>
            <a:avLst/>
            <a:gdLst>
              <a:gd name="T0" fmla="*/ 2147483647 w 352"/>
              <a:gd name="T1" fmla="*/ 2147483647 h 320"/>
              <a:gd name="T2" fmla="*/ 2147483647 w 352"/>
              <a:gd name="T3" fmla="*/ 2147483647 h 320"/>
              <a:gd name="T4" fmla="*/ 2147483647 w 352"/>
              <a:gd name="T5" fmla="*/ 2147483647 h 320"/>
              <a:gd name="T6" fmla="*/ 2147483647 w 352"/>
              <a:gd name="T7" fmla="*/ 2147483647 h 320"/>
              <a:gd name="T8" fmla="*/ 2147483647 w 352"/>
              <a:gd name="T9" fmla="*/ 2147483647 h 320"/>
              <a:gd name="T10" fmla="*/ 2147483647 w 352"/>
              <a:gd name="T11" fmla="*/ 2147483647 h 320"/>
              <a:gd name="T12" fmla="*/ 2147483647 w 352"/>
              <a:gd name="T13" fmla="*/ 2147483647 h 320"/>
              <a:gd name="T14" fmla="*/ 2147483647 w 352"/>
              <a:gd name="T15" fmla="*/ 2147483647 h 320"/>
              <a:gd name="T16" fmla="*/ 0 w 352"/>
              <a:gd name="T17" fmla="*/ 2147483647 h 320"/>
              <a:gd name="T18" fmla="*/ 2147483647 w 352"/>
              <a:gd name="T19" fmla="*/ 2147483647 h 320"/>
              <a:gd name="T20" fmla="*/ 2147483647 w 352"/>
              <a:gd name="T21" fmla="*/ 2147483647 h 320"/>
              <a:gd name="T22" fmla="*/ 2147483647 w 352"/>
              <a:gd name="T23" fmla="*/ 2147483647 h 320"/>
              <a:gd name="T24" fmla="*/ 2147483647 w 352"/>
              <a:gd name="T25" fmla="*/ 2147483647 h 320"/>
              <a:gd name="T26" fmla="*/ 2147483647 w 352"/>
              <a:gd name="T27" fmla="*/ 2147483647 h 320"/>
              <a:gd name="T28" fmla="*/ 2147483647 w 352"/>
              <a:gd name="T29" fmla="*/ 2147483647 h 320"/>
              <a:gd name="T30" fmla="*/ 2147483647 w 352"/>
              <a:gd name="T31" fmla="*/ 2147483647 h 320"/>
              <a:gd name="T32" fmla="*/ 2147483647 w 352"/>
              <a:gd name="T33" fmla="*/ 0 h 320"/>
              <a:gd name="T34" fmla="*/ 2147483647 w 352"/>
              <a:gd name="T35" fmla="*/ 2147483647 h 320"/>
              <a:gd name="T36" fmla="*/ 2147483647 w 352"/>
              <a:gd name="T37" fmla="*/ 2147483647 h 320"/>
              <a:gd name="T38" fmla="*/ 2147483647 w 352"/>
              <a:gd name="T39" fmla="*/ 2147483647 h 32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52"/>
              <a:gd name="T61" fmla="*/ 0 h 320"/>
              <a:gd name="T62" fmla="*/ 352 w 352"/>
              <a:gd name="T63" fmla="*/ 320 h 32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52" h="320">
                <a:moveTo>
                  <a:pt x="133" y="18"/>
                </a:moveTo>
                <a:lnTo>
                  <a:pt x="125" y="51"/>
                </a:lnTo>
                <a:lnTo>
                  <a:pt x="160" y="32"/>
                </a:lnTo>
                <a:lnTo>
                  <a:pt x="189" y="43"/>
                </a:lnTo>
                <a:lnTo>
                  <a:pt x="179" y="83"/>
                </a:lnTo>
                <a:lnTo>
                  <a:pt x="110" y="61"/>
                </a:lnTo>
                <a:lnTo>
                  <a:pt x="59" y="91"/>
                </a:lnTo>
                <a:lnTo>
                  <a:pt x="14" y="85"/>
                </a:lnTo>
                <a:lnTo>
                  <a:pt x="0" y="210"/>
                </a:lnTo>
                <a:lnTo>
                  <a:pt x="67" y="227"/>
                </a:lnTo>
                <a:lnTo>
                  <a:pt x="69" y="264"/>
                </a:lnTo>
                <a:lnTo>
                  <a:pt x="233" y="242"/>
                </a:lnTo>
                <a:lnTo>
                  <a:pt x="285" y="320"/>
                </a:lnTo>
                <a:lnTo>
                  <a:pt x="318" y="301"/>
                </a:lnTo>
                <a:lnTo>
                  <a:pt x="352" y="184"/>
                </a:lnTo>
                <a:lnTo>
                  <a:pt x="342" y="106"/>
                </a:lnTo>
                <a:lnTo>
                  <a:pt x="219" y="0"/>
                </a:lnTo>
                <a:lnTo>
                  <a:pt x="133" y="18"/>
                </a:lnTo>
                <a:close/>
              </a:path>
            </a:pathLst>
          </a:custGeom>
          <a:solidFill>
            <a:srgbClr val="FF00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71" name="Freeform 240"/>
          <p:cNvSpPr>
            <a:spLocks/>
          </p:cNvSpPr>
          <p:nvPr/>
        </p:nvSpPr>
        <p:spPr bwMode="auto">
          <a:xfrm>
            <a:off x="6815138" y="2135188"/>
            <a:ext cx="393700" cy="696912"/>
          </a:xfrm>
          <a:custGeom>
            <a:avLst/>
            <a:gdLst>
              <a:gd name="T0" fmla="*/ 2147483647 w 235"/>
              <a:gd name="T1" fmla="*/ 2147483647 h 416"/>
              <a:gd name="T2" fmla="*/ 2147483647 w 235"/>
              <a:gd name="T3" fmla="*/ 2147483647 h 416"/>
              <a:gd name="T4" fmla="*/ 2147483647 w 235"/>
              <a:gd name="T5" fmla="*/ 2147483647 h 416"/>
              <a:gd name="T6" fmla="*/ 0 w 235"/>
              <a:gd name="T7" fmla="*/ 2147483647 h 416"/>
              <a:gd name="T8" fmla="*/ 2147483647 w 235"/>
              <a:gd name="T9" fmla="*/ 2147483647 h 416"/>
              <a:gd name="T10" fmla="*/ 2147483647 w 235"/>
              <a:gd name="T11" fmla="*/ 2147483647 h 416"/>
              <a:gd name="T12" fmla="*/ 2147483647 w 235"/>
              <a:gd name="T13" fmla="*/ 2147483647 h 416"/>
              <a:gd name="T14" fmla="*/ 2147483647 w 235"/>
              <a:gd name="T15" fmla="*/ 2147483647 h 416"/>
              <a:gd name="T16" fmla="*/ 2147483647 w 235"/>
              <a:gd name="T17" fmla="*/ 2147483647 h 416"/>
              <a:gd name="T18" fmla="*/ 2147483647 w 235"/>
              <a:gd name="T19" fmla="*/ 2147483647 h 416"/>
              <a:gd name="T20" fmla="*/ 2147483647 w 235"/>
              <a:gd name="T21" fmla="*/ 2147483647 h 416"/>
              <a:gd name="T22" fmla="*/ 2147483647 w 235"/>
              <a:gd name="T23" fmla="*/ 2147483647 h 416"/>
              <a:gd name="T24" fmla="*/ 2147483647 w 235"/>
              <a:gd name="T25" fmla="*/ 2147483647 h 416"/>
              <a:gd name="T26" fmla="*/ 2147483647 w 235"/>
              <a:gd name="T27" fmla="*/ 2147483647 h 416"/>
              <a:gd name="T28" fmla="*/ 2147483647 w 235"/>
              <a:gd name="T29" fmla="*/ 2147483647 h 416"/>
              <a:gd name="T30" fmla="*/ 2147483647 w 235"/>
              <a:gd name="T31" fmla="*/ 2147483647 h 416"/>
              <a:gd name="T32" fmla="*/ 2147483647 w 235"/>
              <a:gd name="T33" fmla="*/ 2147483647 h 416"/>
              <a:gd name="T34" fmla="*/ 2147483647 w 235"/>
              <a:gd name="T35" fmla="*/ 2147483647 h 416"/>
              <a:gd name="T36" fmla="*/ 2147483647 w 235"/>
              <a:gd name="T37" fmla="*/ 0 h 416"/>
              <a:gd name="T38" fmla="*/ 2147483647 w 235"/>
              <a:gd name="T39" fmla="*/ 2147483647 h 416"/>
              <a:gd name="T40" fmla="*/ 2147483647 w 235"/>
              <a:gd name="T41" fmla="*/ 2147483647 h 416"/>
              <a:gd name="T42" fmla="*/ 2147483647 w 235"/>
              <a:gd name="T43" fmla="*/ 2147483647 h 41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35"/>
              <a:gd name="T67" fmla="*/ 0 h 416"/>
              <a:gd name="T68" fmla="*/ 235 w 235"/>
              <a:gd name="T69" fmla="*/ 416 h 41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35" h="416">
                <a:moveTo>
                  <a:pt x="147" y="20"/>
                </a:moveTo>
                <a:lnTo>
                  <a:pt x="83" y="72"/>
                </a:lnTo>
                <a:lnTo>
                  <a:pt x="23" y="120"/>
                </a:lnTo>
                <a:lnTo>
                  <a:pt x="0" y="234"/>
                </a:lnTo>
                <a:lnTo>
                  <a:pt x="98" y="335"/>
                </a:lnTo>
                <a:lnTo>
                  <a:pt x="170" y="376"/>
                </a:lnTo>
                <a:lnTo>
                  <a:pt x="160" y="403"/>
                </a:lnTo>
                <a:lnTo>
                  <a:pt x="210" y="416"/>
                </a:lnTo>
                <a:lnTo>
                  <a:pt x="210" y="383"/>
                </a:lnTo>
                <a:lnTo>
                  <a:pt x="224" y="258"/>
                </a:lnTo>
                <a:lnTo>
                  <a:pt x="96" y="194"/>
                </a:lnTo>
                <a:lnTo>
                  <a:pt x="111" y="157"/>
                </a:lnTo>
                <a:lnTo>
                  <a:pt x="216" y="98"/>
                </a:lnTo>
                <a:lnTo>
                  <a:pt x="208" y="76"/>
                </a:lnTo>
                <a:lnTo>
                  <a:pt x="219" y="69"/>
                </a:lnTo>
                <a:lnTo>
                  <a:pt x="235" y="44"/>
                </a:lnTo>
                <a:lnTo>
                  <a:pt x="234" y="28"/>
                </a:lnTo>
                <a:lnTo>
                  <a:pt x="218" y="16"/>
                </a:lnTo>
                <a:lnTo>
                  <a:pt x="176" y="0"/>
                </a:lnTo>
                <a:lnTo>
                  <a:pt x="147" y="20"/>
                </a:lnTo>
                <a:close/>
              </a:path>
            </a:pathLst>
          </a:custGeom>
          <a:solidFill>
            <a:srgbClr val="FF00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72" name="Freeform 241"/>
          <p:cNvSpPr>
            <a:spLocks/>
          </p:cNvSpPr>
          <p:nvPr/>
        </p:nvSpPr>
        <p:spPr bwMode="auto">
          <a:xfrm>
            <a:off x="7610475" y="1900238"/>
            <a:ext cx="201613" cy="1111250"/>
          </a:xfrm>
          <a:custGeom>
            <a:avLst/>
            <a:gdLst>
              <a:gd name="T0" fmla="*/ 2147483647 w 120"/>
              <a:gd name="T1" fmla="*/ 2147483647 h 663"/>
              <a:gd name="T2" fmla="*/ 2147483647 w 120"/>
              <a:gd name="T3" fmla="*/ 0 h 663"/>
              <a:gd name="T4" fmla="*/ 2147483647 w 120"/>
              <a:gd name="T5" fmla="*/ 0 h 663"/>
              <a:gd name="T6" fmla="*/ 0 w 120"/>
              <a:gd name="T7" fmla="*/ 2147483647 h 663"/>
              <a:gd name="T8" fmla="*/ 2147483647 w 120"/>
              <a:gd name="T9" fmla="*/ 2147483647 h 663"/>
              <a:gd name="T10" fmla="*/ 2147483647 w 120"/>
              <a:gd name="T11" fmla="*/ 2147483647 h 663"/>
              <a:gd name="T12" fmla="*/ 2147483647 w 120"/>
              <a:gd name="T13" fmla="*/ 2147483647 h 663"/>
              <a:gd name="T14" fmla="*/ 2147483647 w 120"/>
              <a:gd name="T15" fmla="*/ 2147483647 h 663"/>
              <a:gd name="T16" fmla="*/ 2147483647 w 120"/>
              <a:gd name="T17" fmla="*/ 2147483647 h 663"/>
              <a:gd name="T18" fmla="*/ 2147483647 w 120"/>
              <a:gd name="T19" fmla="*/ 2147483647 h 663"/>
              <a:gd name="T20" fmla="*/ 2147483647 w 120"/>
              <a:gd name="T21" fmla="*/ 2147483647 h 663"/>
              <a:gd name="T22" fmla="*/ 2147483647 w 120"/>
              <a:gd name="T23" fmla="*/ 2147483647 h 663"/>
              <a:gd name="T24" fmla="*/ 2147483647 w 120"/>
              <a:gd name="T25" fmla="*/ 2147483647 h 663"/>
              <a:gd name="T26" fmla="*/ 2147483647 w 120"/>
              <a:gd name="T27" fmla="*/ 2147483647 h 663"/>
              <a:gd name="T28" fmla="*/ 2147483647 w 120"/>
              <a:gd name="T29" fmla="*/ 2147483647 h 663"/>
              <a:gd name="T30" fmla="*/ 2147483647 w 120"/>
              <a:gd name="T31" fmla="*/ 2147483647 h 663"/>
              <a:gd name="T32" fmla="*/ 2147483647 w 120"/>
              <a:gd name="T33" fmla="*/ 2147483647 h 6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0"/>
              <a:gd name="T52" fmla="*/ 0 h 663"/>
              <a:gd name="T53" fmla="*/ 120 w 120"/>
              <a:gd name="T54" fmla="*/ 663 h 66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0" h="663">
                <a:moveTo>
                  <a:pt x="120" y="663"/>
                </a:moveTo>
                <a:lnTo>
                  <a:pt x="120" y="0"/>
                </a:lnTo>
                <a:lnTo>
                  <a:pt x="40" y="0"/>
                </a:lnTo>
                <a:lnTo>
                  <a:pt x="0" y="20"/>
                </a:lnTo>
                <a:lnTo>
                  <a:pt x="15" y="38"/>
                </a:lnTo>
                <a:lnTo>
                  <a:pt x="40" y="33"/>
                </a:lnTo>
                <a:lnTo>
                  <a:pt x="63" y="88"/>
                </a:lnTo>
                <a:lnTo>
                  <a:pt x="40" y="99"/>
                </a:lnTo>
                <a:lnTo>
                  <a:pt x="85" y="172"/>
                </a:lnTo>
                <a:lnTo>
                  <a:pt x="47" y="272"/>
                </a:lnTo>
                <a:lnTo>
                  <a:pt x="77" y="419"/>
                </a:lnTo>
                <a:lnTo>
                  <a:pt x="87" y="497"/>
                </a:lnTo>
                <a:lnTo>
                  <a:pt x="53" y="614"/>
                </a:lnTo>
                <a:lnTo>
                  <a:pt x="66" y="663"/>
                </a:lnTo>
                <a:lnTo>
                  <a:pt x="120" y="663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73" name="Freeform 242"/>
          <p:cNvSpPr>
            <a:spLocks/>
          </p:cNvSpPr>
          <p:nvPr/>
        </p:nvSpPr>
        <p:spPr bwMode="auto">
          <a:xfrm>
            <a:off x="6707188" y="2697163"/>
            <a:ext cx="1014412" cy="314325"/>
          </a:xfrm>
          <a:custGeom>
            <a:avLst/>
            <a:gdLst>
              <a:gd name="T0" fmla="*/ 0 w 606"/>
              <a:gd name="T1" fmla="*/ 2147483647 h 188"/>
              <a:gd name="T2" fmla="*/ 2147483647 w 606"/>
              <a:gd name="T3" fmla="*/ 2147483647 h 188"/>
              <a:gd name="T4" fmla="*/ 2147483647 w 606"/>
              <a:gd name="T5" fmla="*/ 2147483647 h 188"/>
              <a:gd name="T6" fmla="*/ 2147483647 w 606"/>
              <a:gd name="T7" fmla="*/ 2147483647 h 188"/>
              <a:gd name="T8" fmla="*/ 2147483647 w 606"/>
              <a:gd name="T9" fmla="*/ 2147483647 h 188"/>
              <a:gd name="T10" fmla="*/ 2147483647 w 606"/>
              <a:gd name="T11" fmla="*/ 2147483647 h 188"/>
              <a:gd name="T12" fmla="*/ 2147483647 w 606"/>
              <a:gd name="T13" fmla="*/ 2147483647 h 188"/>
              <a:gd name="T14" fmla="*/ 2147483647 w 606"/>
              <a:gd name="T15" fmla="*/ 2147483647 h 188"/>
              <a:gd name="T16" fmla="*/ 2147483647 w 606"/>
              <a:gd name="T17" fmla="*/ 2147483647 h 188"/>
              <a:gd name="T18" fmla="*/ 2147483647 w 606"/>
              <a:gd name="T19" fmla="*/ 2147483647 h 188"/>
              <a:gd name="T20" fmla="*/ 2147483647 w 606"/>
              <a:gd name="T21" fmla="*/ 2147483647 h 188"/>
              <a:gd name="T22" fmla="*/ 2147483647 w 606"/>
              <a:gd name="T23" fmla="*/ 0 h 188"/>
              <a:gd name="T24" fmla="*/ 2147483647 w 606"/>
              <a:gd name="T25" fmla="*/ 2147483647 h 188"/>
              <a:gd name="T26" fmla="*/ 2147483647 w 606"/>
              <a:gd name="T27" fmla="*/ 2147483647 h 188"/>
              <a:gd name="T28" fmla="*/ 0 w 606"/>
              <a:gd name="T29" fmla="*/ 2147483647 h 188"/>
              <a:gd name="T30" fmla="*/ 0 w 606"/>
              <a:gd name="T31" fmla="*/ 2147483647 h 188"/>
              <a:gd name="T32" fmla="*/ 0 w 606"/>
              <a:gd name="T33" fmla="*/ 2147483647 h 188"/>
              <a:gd name="T34" fmla="*/ 0 w 606"/>
              <a:gd name="T35" fmla="*/ 2147483647 h 18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06"/>
              <a:gd name="T55" fmla="*/ 0 h 188"/>
              <a:gd name="T56" fmla="*/ 606 w 606"/>
              <a:gd name="T57" fmla="*/ 188 h 18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06" h="188">
                <a:moveTo>
                  <a:pt x="0" y="188"/>
                </a:moveTo>
                <a:lnTo>
                  <a:pt x="606" y="188"/>
                </a:lnTo>
                <a:lnTo>
                  <a:pt x="593" y="139"/>
                </a:lnTo>
                <a:lnTo>
                  <a:pt x="560" y="158"/>
                </a:lnTo>
                <a:lnTo>
                  <a:pt x="508" y="80"/>
                </a:lnTo>
                <a:lnTo>
                  <a:pt x="344" y="102"/>
                </a:lnTo>
                <a:lnTo>
                  <a:pt x="342" y="65"/>
                </a:lnTo>
                <a:lnTo>
                  <a:pt x="275" y="48"/>
                </a:lnTo>
                <a:lnTo>
                  <a:pt x="275" y="81"/>
                </a:lnTo>
                <a:lnTo>
                  <a:pt x="225" y="68"/>
                </a:lnTo>
                <a:lnTo>
                  <a:pt x="235" y="41"/>
                </a:lnTo>
                <a:lnTo>
                  <a:pt x="163" y="0"/>
                </a:lnTo>
                <a:lnTo>
                  <a:pt x="12" y="73"/>
                </a:lnTo>
                <a:lnTo>
                  <a:pt x="28" y="105"/>
                </a:lnTo>
                <a:lnTo>
                  <a:pt x="0" y="142"/>
                </a:lnTo>
                <a:lnTo>
                  <a:pt x="0" y="188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74" name="Freeform 243"/>
          <p:cNvSpPr>
            <a:spLocks/>
          </p:cNvSpPr>
          <p:nvPr/>
        </p:nvSpPr>
        <p:spPr bwMode="auto">
          <a:xfrm>
            <a:off x="6707188" y="1951038"/>
            <a:ext cx="273050" cy="982662"/>
          </a:xfrm>
          <a:custGeom>
            <a:avLst/>
            <a:gdLst>
              <a:gd name="T0" fmla="*/ 2147483647 w 163"/>
              <a:gd name="T1" fmla="*/ 0 h 587"/>
              <a:gd name="T2" fmla="*/ 2147483647 w 163"/>
              <a:gd name="T3" fmla="*/ 2147483647 h 587"/>
              <a:gd name="T4" fmla="*/ 2147483647 w 163"/>
              <a:gd name="T5" fmla="*/ 2147483647 h 587"/>
              <a:gd name="T6" fmla="*/ 2147483647 w 163"/>
              <a:gd name="T7" fmla="*/ 2147483647 h 587"/>
              <a:gd name="T8" fmla="*/ 2147483647 w 163"/>
              <a:gd name="T9" fmla="*/ 2147483647 h 587"/>
              <a:gd name="T10" fmla="*/ 2147483647 w 163"/>
              <a:gd name="T11" fmla="*/ 2147483647 h 587"/>
              <a:gd name="T12" fmla="*/ 2147483647 w 163"/>
              <a:gd name="T13" fmla="*/ 2147483647 h 587"/>
              <a:gd name="T14" fmla="*/ 2147483647 w 163"/>
              <a:gd name="T15" fmla="*/ 2147483647 h 587"/>
              <a:gd name="T16" fmla="*/ 2147483647 w 163"/>
              <a:gd name="T17" fmla="*/ 2147483647 h 587"/>
              <a:gd name="T18" fmla="*/ 0 w 163"/>
              <a:gd name="T19" fmla="*/ 2147483647 h 587"/>
              <a:gd name="T20" fmla="*/ 0 w 163"/>
              <a:gd name="T21" fmla="*/ 2147483647 h 587"/>
              <a:gd name="T22" fmla="*/ 2147483647 w 163"/>
              <a:gd name="T23" fmla="*/ 0 h 587"/>
              <a:gd name="T24" fmla="*/ 2147483647 w 163"/>
              <a:gd name="T25" fmla="*/ 0 h 587"/>
              <a:gd name="T26" fmla="*/ 2147483647 w 163"/>
              <a:gd name="T27" fmla="*/ 0 h 58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63"/>
              <a:gd name="T43" fmla="*/ 0 h 587"/>
              <a:gd name="T44" fmla="*/ 163 w 163"/>
              <a:gd name="T45" fmla="*/ 587 h 58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63" h="587">
                <a:moveTo>
                  <a:pt x="43" y="0"/>
                </a:moveTo>
                <a:lnTo>
                  <a:pt x="36" y="45"/>
                </a:lnTo>
                <a:lnTo>
                  <a:pt x="89" y="56"/>
                </a:lnTo>
                <a:lnTo>
                  <a:pt x="148" y="182"/>
                </a:lnTo>
                <a:lnTo>
                  <a:pt x="88" y="230"/>
                </a:lnTo>
                <a:lnTo>
                  <a:pt x="65" y="344"/>
                </a:lnTo>
                <a:lnTo>
                  <a:pt x="163" y="445"/>
                </a:lnTo>
                <a:lnTo>
                  <a:pt x="12" y="518"/>
                </a:lnTo>
                <a:lnTo>
                  <a:pt x="28" y="550"/>
                </a:lnTo>
                <a:lnTo>
                  <a:pt x="0" y="587"/>
                </a:lnTo>
                <a:lnTo>
                  <a:pt x="0" y="8"/>
                </a:lnTo>
                <a:lnTo>
                  <a:pt x="43" y="0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75" name="Freeform 244"/>
          <p:cNvSpPr>
            <a:spLocks/>
          </p:cNvSpPr>
          <p:nvPr/>
        </p:nvSpPr>
        <p:spPr bwMode="auto">
          <a:xfrm>
            <a:off x="6707188" y="1900238"/>
            <a:ext cx="969962" cy="355600"/>
          </a:xfrm>
          <a:custGeom>
            <a:avLst/>
            <a:gdLst>
              <a:gd name="T0" fmla="*/ 2147483647 w 580"/>
              <a:gd name="T1" fmla="*/ 2147483647 h 212"/>
              <a:gd name="T2" fmla="*/ 2147483647 w 580"/>
              <a:gd name="T3" fmla="*/ 2147483647 h 212"/>
              <a:gd name="T4" fmla="*/ 2147483647 w 580"/>
              <a:gd name="T5" fmla="*/ 2147483647 h 212"/>
              <a:gd name="T6" fmla="*/ 2147483647 w 580"/>
              <a:gd name="T7" fmla="*/ 2147483647 h 212"/>
              <a:gd name="T8" fmla="*/ 2147483647 w 580"/>
              <a:gd name="T9" fmla="*/ 2147483647 h 212"/>
              <a:gd name="T10" fmla="*/ 0 w 580"/>
              <a:gd name="T11" fmla="*/ 2147483647 h 212"/>
              <a:gd name="T12" fmla="*/ 0 w 580"/>
              <a:gd name="T13" fmla="*/ 0 h 212"/>
              <a:gd name="T14" fmla="*/ 2147483647 w 580"/>
              <a:gd name="T15" fmla="*/ 0 h 212"/>
              <a:gd name="T16" fmla="*/ 2147483647 w 580"/>
              <a:gd name="T17" fmla="*/ 2147483647 h 212"/>
              <a:gd name="T18" fmla="*/ 2147483647 w 580"/>
              <a:gd name="T19" fmla="*/ 2147483647 h 212"/>
              <a:gd name="T20" fmla="*/ 2147483647 w 580"/>
              <a:gd name="T21" fmla="*/ 2147483647 h 212"/>
              <a:gd name="T22" fmla="*/ 2147483647 w 580"/>
              <a:gd name="T23" fmla="*/ 2147483647 h 212"/>
              <a:gd name="T24" fmla="*/ 2147483647 w 580"/>
              <a:gd name="T25" fmla="*/ 2147483647 h 212"/>
              <a:gd name="T26" fmla="*/ 2147483647 w 580"/>
              <a:gd name="T27" fmla="*/ 2147483647 h 212"/>
              <a:gd name="T28" fmla="*/ 2147483647 w 580"/>
              <a:gd name="T29" fmla="*/ 2147483647 h 212"/>
              <a:gd name="T30" fmla="*/ 2147483647 w 580"/>
              <a:gd name="T31" fmla="*/ 2147483647 h 212"/>
              <a:gd name="T32" fmla="*/ 2147483647 w 580"/>
              <a:gd name="T33" fmla="*/ 2147483647 h 2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80"/>
              <a:gd name="T52" fmla="*/ 0 h 212"/>
              <a:gd name="T53" fmla="*/ 580 w 580"/>
              <a:gd name="T54" fmla="*/ 212 h 21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80" h="212">
                <a:moveTo>
                  <a:pt x="212" y="160"/>
                </a:moveTo>
                <a:lnTo>
                  <a:pt x="148" y="212"/>
                </a:lnTo>
                <a:lnTo>
                  <a:pt x="89" y="86"/>
                </a:lnTo>
                <a:lnTo>
                  <a:pt x="36" y="75"/>
                </a:lnTo>
                <a:lnTo>
                  <a:pt x="43" y="30"/>
                </a:lnTo>
                <a:lnTo>
                  <a:pt x="0" y="38"/>
                </a:lnTo>
                <a:lnTo>
                  <a:pt x="0" y="0"/>
                </a:lnTo>
                <a:lnTo>
                  <a:pt x="580" y="0"/>
                </a:lnTo>
                <a:lnTo>
                  <a:pt x="540" y="20"/>
                </a:lnTo>
                <a:lnTo>
                  <a:pt x="555" y="38"/>
                </a:lnTo>
                <a:lnTo>
                  <a:pt x="454" y="136"/>
                </a:lnTo>
                <a:lnTo>
                  <a:pt x="388" y="136"/>
                </a:lnTo>
                <a:lnTo>
                  <a:pt x="350" y="105"/>
                </a:lnTo>
                <a:lnTo>
                  <a:pt x="241" y="140"/>
                </a:lnTo>
                <a:lnTo>
                  <a:pt x="212" y="160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76" name="Freeform 245"/>
          <p:cNvSpPr>
            <a:spLocks/>
          </p:cNvSpPr>
          <p:nvPr/>
        </p:nvSpPr>
        <p:spPr bwMode="auto">
          <a:xfrm>
            <a:off x="4140200" y="5205413"/>
            <a:ext cx="357188" cy="411162"/>
          </a:xfrm>
          <a:custGeom>
            <a:avLst/>
            <a:gdLst>
              <a:gd name="T0" fmla="*/ 2147483647 w 213"/>
              <a:gd name="T1" fmla="*/ 2147483647 h 246"/>
              <a:gd name="T2" fmla="*/ 2147483647 w 213"/>
              <a:gd name="T3" fmla="*/ 2147483647 h 246"/>
              <a:gd name="T4" fmla="*/ 2147483647 w 213"/>
              <a:gd name="T5" fmla="*/ 2147483647 h 246"/>
              <a:gd name="T6" fmla="*/ 2147483647 w 213"/>
              <a:gd name="T7" fmla="*/ 2147483647 h 246"/>
              <a:gd name="T8" fmla="*/ 2147483647 w 213"/>
              <a:gd name="T9" fmla="*/ 2147483647 h 246"/>
              <a:gd name="T10" fmla="*/ 2147483647 w 213"/>
              <a:gd name="T11" fmla="*/ 2147483647 h 246"/>
              <a:gd name="T12" fmla="*/ 2147483647 w 213"/>
              <a:gd name="T13" fmla="*/ 2147483647 h 246"/>
              <a:gd name="T14" fmla="*/ 2147483647 w 213"/>
              <a:gd name="T15" fmla="*/ 2147483647 h 246"/>
              <a:gd name="T16" fmla="*/ 2147483647 w 213"/>
              <a:gd name="T17" fmla="*/ 2147483647 h 246"/>
              <a:gd name="T18" fmla="*/ 2147483647 w 213"/>
              <a:gd name="T19" fmla="*/ 2147483647 h 246"/>
              <a:gd name="T20" fmla="*/ 2147483647 w 213"/>
              <a:gd name="T21" fmla="*/ 2147483647 h 246"/>
              <a:gd name="T22" fmla="*/ 0 w 213"/>
              <a:gd name="T23" fmla="*/ 2147483647 h 246"/>
              <a:gd name="T24" fmla="*/ 2147483647 w 213"/>
              <a:gd name="T25" fmla="*/ 2147483647 h 246"/>
              <a:gd name="T26" fmla="*/ 2147483647 w 213"/>
              <a:gd name="T27" fmla="*/ 2147483647 h 246"/>
              <a:gd name="T28" fmla="*/ 2147483647 w 213"/>
              <a:gd name="T29" fmla="*/ 2147483647 h 246"/>
              <a:gd name="T30" fmla="*/ 2147483647 w 213"/>
              <a:gd name="T31" fmla="*/ 2147483647 h 246"/>
              <a:gd name="T32" fmla="*/ 2147483647 w 213"/>
              <a:gd name="T33" fmla="*/ 2147483647 h 246"/>
              <a:gd name="T34" fmla="*/ 2147483647 w 213"/>
              <a:gd name="T35" fmla="*/ 2147483647 h 246"/>
              <a:gd name="T36" fmla="*/ 2147483647 w 213"/>
              <a:gd name="T37" fmla="*/ 0 h 246"/>
              <a:gd name="T38" fmla="*/ 2147483647 w 213"/>
              <a:gd name="T39" fmla="*/ 2147483647 h 246"/>
              <a:gd name="T40" fmla="*/ 2147483647 w 213"/>
              <a:gd name="T41" fmla="*/ 2147483647 h 246"/>
              <a:gd name="T42" fmla="*/ 2147483647 w 213"/>
              <a:gd name="T43" fmla="*/ 2147483647 h 246"/>
              <a:gd name="T44" fmla="*/ 2147483647 w 213"/>
              <a:gd name="T45" fmla="*/ 2147483647 h 246"/>
              <a:gd name="T46" fmla="*/ 2147483647 w 213"/>
              <a:gd name="T47" fmla="*/ 2147483647 h 246"/>
              <a:gd name="T48" fmla="*/ 2147483647 w 213"/>
              <a:gd name="T49" fmla="*/ 2147483647 h 246"/>
              <a:gd name="T50" fmla="*/ 2147483647 w 213"/>
              <a:gd name="T51" fmla="*/ 2147483647 h 246"/>
              <a:gd name="T52" fmla="*/ 2147483647 w 213"/>
              <a:gd name="T53" fmla="*/ 2147483647 h 246"/>
              <a:gd name="T54" fmla="*/ 2147483647 w 213"/>
              <a:gd name="T55" fmla="*/ 2147483647 h 246"/>
              <a:gd name="T56" fmla="*/ 2147483647 w 213"/>
              <a:gd name="T57" fmla="*/ 2147483647 h 24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13"/>
              <a:gd name="T88" fmla="*/ 0 h 246"/>
              <a:gd name="T89" fmla="*/ 213 w 213"/>
              <a:gd name="T90" fmla="*/ 246 h 24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13" h="246">
                <a:moveTo>
                  <a:pt x="109" y="195"/>
                </a:moveTo>
                <a:lnTo>
                  <a:pt x="104" y="204"/>
                </a:lnTo>
                <a:lnTo>
                  <a:pt x="109" y="224"/>
                </a:lnTo>
                <a:lnTo>
                  <a:pt x="99" y="219"/>
                </a:lnTo>
                <a:lnTo>
                  <a:pt x="90" y="227"/>
                </a:lnTo>
                <a:lnTo>
                  <a:pt x="72" y="227"/>
                </a:lnTo>
                <a:lnTo>
                  <a:pt x="69" y="246"/>
                </a:lnTo>
                <a:lnTo>
                  <a:pt x="58" y="236"/>
                </a:lnTo>
                <a:lnTo>
                  <a:pt x="59" y="214"/>
                </a:lnTo>
                <a:lnTo>
                  <a:pt x="35" y="203"/>
                </a:lnTo>
                <a:lnTo>
                  <a:pt x="31" y="182"/>
                </a:lnTo>
                <a:lnTo>
                  <a:pt x="0" y="163"/>
                </a:lnTo>
                <a:lnTo>
                  <a:pt x="15" y="158"/>
                </a:lnTo>
                <a:lnTo>
                  <a:pt x="15" y="142"/>
                </a:lnTo>
                <a:lnTo>
                  <a:pt x="40" y="129"/>
                </a:lnTo>
                <a:lnTo>
                  <a:pt x="64" y="131"/>
                </a:lnTo>
                <a:lnTo>
                  <a:pt x="23" y="94"/>
                </a:lnTo>
                <a:lnTo>
                  <a:pt x="7" y="52"/>
                </a:lnTo>
                <a:lnTo>
                  <a:pt x="45" y="0"/>
                </a:lnTo>
                <a:lnTo>
                  <a:pt x="72" y="35"/>
                </a:lnTo>
                <a:lnTo>
                  <a:pt x="149" y="64"/>
                </a:lnTo>
                <a:lnTo>
                  <a:pt x="202" y="46"/>
                </a:lnTo>
                <a:lnTo>
                  <a:pt x="213" y="78"/>
                </a:lnTo>
                <a:lnTo>
                  <a:pt x="175" y="132"/>
                </a:lnTo>
                <a:lnTo>
                  <a:pt x="181" y="155"/>
                </a:lnTo>
                <a:lnTo>
                  <a:pt x="119" y="195"/>
                </a:lnTo>
                <a:lnTo>
                  <a:pt x="109" y="195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77" name="Freeform 246"/>
          <p:cNvSpPr>
            <a:spLocks/>
          </p:cNvSpPr>
          <p:nvPr/>
        </p:nvSpPr>
        <p:spPr bwMode="auto">
          <a:xfrm>
            <a:off x="3783013" y="2852738"/>
            <a:ext cx="534987" cy="438150"/>
          </a:xfrm>
          <a:custGeom>
            <a:avLst/>
            <a:gdLst>
              <a:gd name="T0" fmla="*/ 0 w 320"/>
              <a:gd name="T1" fmla="*/ 2147483647 h 261"/>
              <a:gd name="T2" fmla="*/ 2147483647 w 320"/>
              <a:gd name="T3" fmla="*/ 2147483647 h 261"/>
              <a:gd name="T4" fmla="*/ 2147483647 w 320"/>
              <a:gd name="T5" fmla="*/ 0 h 261"/>
              <a:gd name="T6" fmla="*/ 2147483647 w 320"/>
              <a:gd name="T7" fmla="*/ 2147483647 h 261"/>
              <a:gd name="T8" fmla="*/ 2147483647 w 320"/>
              <a:gd name="T9" fmla="*/ 2147483647 h 261"/>
              <a:gd name="T10" fmla="*/ 2147483647 w 320"/>
              <a:gd name="T11" fmla="*/ 2147483647 h 261"/>
              <a:gd name="T12" fmla="*/ 2147483647 w 320"/>
              <a:gd name="T13" fmla="*/ 2147483647 h 261"/>
              <a:gd name="T14" fmla="*/ 2147483647 w 320"/>
              <a:gd name="T15" fmla="*/ 2147483647 h 261"/>
              <a:gd name="T16" fmla="*/ 2147483647 w 320"/>
              <a:gd name="T17" fmla="*/ 2147483647 h 261"/>
              <a:gd name="T18" fmla="*/ 2147483647 w 320"/>
              <a:gd name="T19" fmla="*/ 2147483647 h 261"/>
              <a:gd name="T20" fmla="*/ 2147483647 w 320"/>
              <a:gd name="T21" fmla="*/ 2147483647 h 261"/>
              <a:gd name="T22" fmla="*/ 2147483647 w 320"/>
              <a:gd name="T23" fmla="*/ 2147483647 h 261"/>
              <a:gd name="T24" fmla="*/ 2147483647 w 320"/>
              <a:gd name="T25" fmla="*/ 2147483647 h 261"/>
              <a:gd name="T26" fmla="*/ 2147483647 w 320"/>
              <a:gd name="T27" fmla="*/ 2147483647 h 261"/>
              <a:gd name="T28" fmla="*/ 2147483647 w 320"/>
              <a:gd name="T29" fmla="*/ 2147483647 h 261"/>
              <a:gd name="T30" fmla="*/ 2147483647 w 320"/>
              <a:gd name="T31" fmla="*/ 2147483647 h 261"/>
              <a:gd name="T32" fmla="*/ 2147483647 w 320"/>
              <a:gd name="T33" fmla="*/ 2147483647 h 261"/>
              <a:gd name="T34" fmla="*/ 2147483647 w 320"/>
              <a:gd name="T35" fmla="*/ 2147483647 h 261"/>
              <a:gd name="T36" fmla="*/ 2147483647 w 320"/>
              <a:gd name="T37" fmla="*/ 2147483647 h 261"/>
              <a:gd name="T38" fmla="*/ 2147483647 w 320"/>
              <a:gd name="T39" fmla="*/ 2147483647 h 261"/>
              <a:gd name="T40" fmla="*/ 2147483647 w 320"/>
              <a:gd name="T41" fmla="*/ 2147483647 h 261"/>
              <a:gd name="T42" fmla="*/ 2147483647 w 320"/>
              <a:gd name="T43" fmla="*/ 2147483647 h 261"/>
              <a:gd name="T44" fmla="*/ 2147483647 w 320"/>
              <a:gd name="T45" fmla="*/ 2147483647 h 261"/>
              <a:gd name="T46" fmla="*/ 2147483647 w 320"/>
              <a:gd name="T47" fmla="*/ 2147483647 h 261"/>
              <a:gd name="T48" fmla="*/ 2147483647 w 320"/>
              <a:gd name="T49" fmla="*/ 2147483647 h 261"/>
              <a:gd name="T50" fmla="*/ 2147483647 w 320"/>
              <a:gd name="T51" fmla="*/ 2147483647 h 261"/>
              <a:gd name="T52" fmla="*/ 2147483647 w 320"/>
              <a:gd name="T53" fmla="*/ 2147483647 h 261"/>
              <a:gd name="T54" fmla="*/ 2147483647 w 320"/>
              <a:gd name="T55" fmla="*/ 2147483647 h 261"/>
              <a:gd name="T56" fmla="*/ 2147483647 w 320"/>
              <a:gd name="T57" fmla="*/ 2147483647 h 261"/>
              <a:gd name="T58" fmla="*/ 2147483647 w 320"/>
              <a:gd name="T59" fmla="*/ 2147483647 h 261"/>
              <a:gd name="T60" fmla="*/ 2147483647 w 320"/>
              <a:gd name="T61" fmla="*/ 2147483647 h 261"/>
              <a:gd name="T62" fmla="*/ 2147483647 w 320"/>
              <a:gd name="T63" fmla="*/ 2147483647 h 261"/>
              <a:gd name="T64" fmla="*/ 2147483647 w 320"/>
              <a:gd name="T65" fmla="*/ 2147483647 h 261"/>
              <a:gd name="T66" fmla="*/ 0 w 320"/>
              <a:gd name="T67" fmla="*/ 2147483647 h 261"/>
              <a:gd name="T68" fmla="*/ 0 w 320"/>
              <a:gd name="T69" fmla="*/ 2147483647 h 261"/>
              <a:gd name="T70" fmla="*/ 0 w 320"/>
              <a:gd name="T71" fmla="*/ 2147483647 h 26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20"/>
              <a:gd name="T109" fmla="*/ 0 h 261"/>
              <a:gd name="T110" fmla="*/ 320 w 320"/>
              <a:gd name="T111" fmla="*/ 261 h 26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20" h="261">
                <a:moveTo>
                  <a:pt x="0" y="7"/>
                </a:moveTo>
                <a:lnTo>
                  <a:pt x="24" y="19"/>
                </a:lnTo>
                <a:lnTo>
                  <a:pt x="53" y="0"/>
                </a:lnTo>
                <a:lnTo>
                  <a:pt x="109" y="13"/>
                </a:lnTo>
                <a:lnTo>
                  <a:pt x="155" y="88"/>
                </a:lnTo>
                <a:lnTo>
                  <a:pt x="174" y="91"/>
                </a:lnTo>
                <a:lnTo>
                  <a:pt x="174" y="74"/>
                </a:lnTo>
                <a:lnTo>
                  <a:pt x="206" y="79"/>
                </a:lnTo>
                <a:lnTo>
                  <a:pt x="211" y="96"/>
                </a:lnTo>
                <a:lnTo>
                  <a:pt x="254" y="96"/>
                </a:lnTo>
                <a:lnTo>
                  <a:pt x="278" y="75"/>
                </a:lnTo>
                <a:lnTo>
                  <a:pt x="320" y="110"/>
                </a:lnTo>
                <a:lnTo>
                  <a:pt x="309" y="141"/>
                </a:lnTo>
                <a:lnTo>
                  <a:pt x="265" y="141"/>
                </a:lnTo>
                <a:lnTo>
                  <a:pt x="227" y="128"/>
                </a:lnTo>
                <a:lnTo>
                  <a:pt x="221" y="110"/>
                </a:lnTo>
                <a:lnTo>
                  <a:pt x="198" y="160"/>
                </a:lnTo>
                <a:lnTo>
                  <a:pt x="219" y="168"/>
                </a:lnTo>
                <a:lnTo>
                  <a:pt x="222" y="192"/>
                </a:lnTo>
                <a:lnTo>
                  <a:pt x="238" y="174"/>
                </a:lnTo>
                <a:lnTo>
                  <a:pt x="262" y="187"/>
                </a:lnTo>
                <a:lnTo>
                  <a:pt x="259" y="243"/>
                </a:lnTo>
                <a:lnTo>
                  <a:pt x="243" y="259"/>
                </a:lnTo>
                <a:lnTo>
                  <a:pt x="232" y="261"/>
                </a:lnTo>
                <a:lnTo>
                  <a:pt x="209" y="242"/>
                </a:lnTo>
                <a:lnTo>
                  <a:pt x="161" y="229"/>
                </a:lnTo>
                <a:lnTo>
                  <a:pt x="128" y="206"/>
                </a:lnTo>
                <a:lnTo>
                  <a:pt x="81" y="194"/>
                </a:lnTo>
                <a:lnTo>
                  <a:pt x="83" y="163"/>
                </a:lnTo>
                <a:lnTo>
                  <a:pt x="38" y="152"/>
                </a:lnTo>
                <a:lnTo>
                  <a:pt x="8" y="114"/>
                </a:lnTo>
                <a:lnTo>
                  <a:pt x="21" y="112"/>
                </a:lnTo>
                <a:lnTo>
                  <a:pt x="24" y="79"/>
                </a:lnTo>
                <a:lnTo>
                  <a:pt x="0" y="7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78" name="Freeform 247"/>
          <p:cNvSpPr>
            <a:spLocks/>
          </p:cNvSpPr>
          <p:nvPr/>
        </p:nvSpPr>
        <p:spPr bwMode="auto">
          <a:xfrm>
            <a:off x="4114800" y="3035300"/>
            <a:ext cx="377825" cy="431800"/>
          </a:xfrm>
          <a:custGeom>
            <a:avLst/>
            <a:gdLst>
              <a:gd name="T0" fmla="*/ 2147483647 w 226"/>
              <a:gd name="T1" fmla="*/ 2147483647 h 257"/>
              <a:gd name="T2" fmla="*/ 2147483647 w 226"/>
              <a:gd name="T3" fmla="*/ 2147483647 h 257"/>
              <a:gd name="T4" fmla="*/ 2147483647 w 226"/>
              <a:gd name="T5" fmla="*/ 2147483647 h 257"/>
              <a:gd name="T6" fmla="*/ 2147483647 w 226"/>
              <a:gd name="T7" fmla="*/ 2147483647 h 257"/>
              <a:gd name="T8" fmla="*/ 2147483647 w 226"/>
              <a:gd name="T9" fmla="*/ 2147483647 h 257"/>
              <a:gd name="T10" fmla="*/ 2147483647 w 226"/>
              <a:gd name="T11" fmla="*/ 2147483647 h 257"/>
              <a:gd name="T12" fmla="*/ 2147483647 w 226"/>
              <a:gd name="T13" fmla="*/ 2147483647 h 257"/>
              <a:gd name="T14" fmla="*/ 2147483647 w 226"/>
              <a:gd name="T15" fmla="*/ 2147483647 h 257"/>
              <a:gd name="T16" fmla="*/ 2147483647 w 226"/>
              <a:gd name="T17" fmla="*/ 2147483647 h 257"/>
              <a:gd name="T18" fmla="*/ 2147483647 w 226"/>
              <a:gd name="T19" fmla="*/ 2147483647 h 257"/>
              <a:gd name="T20" fmla="*/ 2147483647 w 226"/>
              <a:gd name="T21" fmla="*/ 2147483647 h 257"/>
              <a:gd name="T22" fmla="*/ 2147483647 w 226"/>
              <a:gd name="T23" fmla="*/ 2147483647 h 257"/>
              <a:gd name="T24" fmla="*/ 0 w 226"/>
              <a:gd name="T25" fmla="*/ 2147483647 h 257"/>
              <a:gd name="T26" fmla="*/ 2147483647 w 226"/>
              <a:gd name="T27" fmla="*/ 2147483647 h 257"/>
              <a:gd name="T28" fmla="*/ 2147483647 w 226"/>
              <a:gd name="T29" fmla="*/ 2147483647 h 257"/>
              <a:gd name="T30" fmla="*/ 2147483647 w 226"/>
              <a:gd name="T31" fmla="*/ 2147483647 h 257"/>
              <a:gd name="T32" fmla="*/ 2147483647 w 226"/>
              <a:gd name="T33" fmla="*/ 2147483647 h 257"/>
              <a:gd name="T34" fmla="*/ 2147483647 w 226"/>
              <a:gd name="T35" fmla="*/ 2147483647 h 257"/>
              <a:gd name="T36" fmla="*/ 2147483647 w 226"/>
              <a:gd name="T37" fmla="*/ 0 h 257"/>
              <a:gd name="T38" fmla="*/ 2147483647 w 226"/>
              <a:gd name="T39" fmla="*/ 2147483647 h 257"/>
              <a:gd name="T40" fmla="*/ 2147483647 w 226"/>
              <a:gd name="T41" fmla="*/ 2147483647 h 257"/>
              <a:gd name="T42" fmla="*/ 2147483647 w 226"/>
              <a:gd name="T43" fmla="*/ 2147483647 h 257"/>
              <a:gd name="T44" fmla="*/ 2147483647 w 226"/>
              <a:gd name="T45" fmla="*/ 2147483647 h 257"/>
              <a:gd name="T46" fmla="*/ 2147483647 w 226"/>
              <a:gd name="T47" fmla="*/ 2147483647 h 25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26"/>
              <a:gd name="T73" fmla="*/ 0 h 257"/>
              <a:gd name="T74" fmla="*/ 226 w 226"/>
              <a:gd name="T75" fmla="*/ 257 h 257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26" h="257">
                <a:moveTo>
                  <a:pt x="163" y="120"/>
                </a:moveTo>
                <a:lnTo>
                  <a:pt x="152" y="198"/>
                </a:lnTo>
                <a:lnTo>
                  <a:pt x="128" y="257"/>
                </a:lnTo>
                <a:lnTo>
                  <a:pt x="56" y="208"/>
                </a:lnTo>
                <a:lnTo>
                  <a:pt x="34" y="201"/>
                </a:lnTo>
                <a:lnTo>
                  <a:pt x="34" y="152"/>
                </a:lnTo>
                <a:lnTo>
                  <a:pt x="45" y="150"/>
                </a:lnTo>
                <a:lnTo>
                  <a:pt x="61" y="134"/>
                </a:lnTo>
                <a:lnTo>
                  <a:pt x="64" y="78"/>
                </a:lnTo>
                <a:lnTo>
                  <a:pt x="40" y="65"/>
                </a:lnTo>
                <a:lnTo>
                  <a:pt x="24" y="83"/>
                </a:lnTo>
                <a:lnTo>
                  <a:pt x="21" y="59"/>
                </a:lnTo>
                <a:lnTo>
                  <a:pt x="0" y="51"/>
                </a:lnTo>
                <a:lnTo>
                  <a:pt x="23" y="1"/>
                </a:lnTo>
                <a:lnTo>
                  <a:pt x="29" y="19"/>
                </a:lnTo>
                <a:lnTo>
                  <a:pt x="67" y="32"/>
                </a:lnTo>
                <a:lnTo>
                  <a:pt x="111" y="32"/>
                </a:lnTo>
                <a:lnTo>
                  <a:pt x="122" y="1"/>
                </a:lnTo>
                <a:lnTo>
                  <a:pt x="175" y="0"/>
                </a:lnTo>
                <a:lnTo>
                  <a:pt x="226" y="19"/>
                </a:lnTo>
                <a:lnTo>
                  <a:pt x="207" y="62"/>
                </a:lnTo>
                <a:lnTo>
                  <a:pt x="163" y="120"/>
                </a:lnTo>
                <a:close/>
              </a:path>
            </a:pathLst>
          </a:custGeom>
          <a:solidFill>
            <a:srgbClr val="FFFF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79" name="Freeform 248"/>
          <p:cNvSpPr>
            <a:spLocks/>
          </p:cNvSpPr>
          <p:nvPr/>
        </p:nvSpPr>
        <p:spPr bwMode="auto">
          <a:xfrm>
            <a:off x="4105275" y="3384550"/>
            <a:ext cx="244475" cy="403225"/>
          </a:xfrm>
          <a:custGeom>
            <a:avLst/>
            <a:gdLst>
              <a:gd name="T0" fmla="*/ 2147483647 w 146"/>
              <a:gd name="T1" fmla="*/ 2147483647 h 241"/>
              <a:gd name="T2" fmla="*/ 2147483647 w 146"/>
              <a:gd name="T3" fmla="*/ 2147483647 h 241"/>
              <a:gd name="T4" fmla="*/ 2147483647 w 146"/>
              <a:gd name="T5" fmla="*/ 2147483647 h 241"/>
              <a:gd name="T6" fmla="*/ 2147483647 w 146"/>
              <a:gd name="T7" fmla="*/ 2147483647 h 241"/>
              <a:gd name="T8" fmla="*/ 2147483647 w 146"/>
              <a:gd name="T9" fmla="*/ 2147483647 h 241"/>
              <a:gd name="T10" fmla="*/ 2147483647 w 146"/>
              <a:gd name="T11" fmla="*/ 2147483647 h 241"/>
              <a:gd name="T12" fmla="*/ 2147483647 w 146"/>
              <a:gd name="T13" fmla="*/ 0 h 241"/>
              <a:gd name="T14" fmla="*/ 2147483647 w 146"/>
              <a:gd name="T15" fmla="*/ 2147483647 h 241"/>
              <a:gd name="T16" fmla="*/ 2147483647 w 146"/>
              <a:gd name="T17" fmla="*/ 2147483647 h 241"/>
              <a:gd name="T18" fmla="*/ 0 w 146"/>
              <a:gd name="T19" fmla="*/ 2147483647 h 241"/>
              <a:gd name="T20" fmla="*/ 2147483647 w 146"/>
              <a:gd name="T21" fmla="*/ 2147483647 h 241"/>
              <a:gd name="T22" fmla="*/ 2147483647 w 146"/>
              <a:gd name="T23" fmla="*/ 2147483647 h 241"/>
              <a:gd name="T24" fmla="*/ 2147483647 w 146"/>
              <a:gd name="T25" fmla="*/ 2147483647 h 241"/>
              <a:gd name="T26" fmla="*/ 2147483647 w 146"/>
              <a:gd name="T27" fmla="*/ 2147483647 h 241"/>
              <a:gd name="T28" fmla="*/ 2147483647 w 146"/>
              <a:gd name="T29" fmla="*/ 2147483647 h 241"/>
              <a:gd name="T30" fmla="*/ 2147483647 w 146"/>
              <a:gd name="T31" fmla="*/ 2147483647 h 241"/>
              <a:gd name="T32" fmla="*/ 2147483647 w 146"/>
              <a:gd name="T33" fmla="*/ 2147483647 h 241"/>
              <a:gd name="T34" fmla="*/ 2147483647 w 146"/>
              <a:gd name="T35" fmla="*/ 2147483647 h 241"/>
              <a:gd name="T36" fmla="*/ 2147483647 w 146"/>
              <a:gd name="T37" fmla="*/ 2147483647 h 24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241"/>
              <a:gd name="T59" fmla="*/ 146 w 146"/>
              <a:gd name="T60" fmla="*/ 241 h 24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241">
                <a:moveTo>
                  <a:pt x="128" y="174"/>
                </a:moveTo>
                <a:lnTo>
                  <a:pt x="136" y="105"/>
                </a:lnTo>
                <a:lnTo>
                  <a:pt x="144" y="89"/>
                </a:lnTo>
                <a:lnTo>
                  <a:pt x="132" y="72"/>
                </a:lnTo>
                <a:lnTo>
                  <a:pt x="133" y="49"/>
                </a:lnTo>
                <a:lnTo>
                  <a:pt x="61" y="0"/>
                </a:lnTo>
                <a:lnTo>
                  <a:pt x="15" y="105"/>
                </a:lnTo>
                <a:lnTo>
                  <a:pt x="15" y="134"/>
                </a:lnTo>
                <a:lnTo>
                  <a:pt x="0" y="142"/>
                </a:lnTo>
                <a:lnTo>
                  <a:pt x="39" y="163"/>
                </a:lnTo>
                <a:lnTo>
                  <a:pt x="44" y="193"/>
                </a:lnTo>
                <a:lnTo>
                  <a:pt x="66" y="227"/>
                </a:lnTo>
                <a:lnTo>
                  <a:pt x="71" y="241"/>
                </a:lnTo>
                <a:lnTo>
                  <a:pt x="112" y="240"/>
                </a:lnTo>
                <a:lnTo>
                  <a:pt x="146" y="193"/>
                </a:lnTo>
                <a:lnTo>
                  <a:pt x="128" y="174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80" name="Freeform 249"/>
          <p:cNvSpPr>
            <a:spLocks/>
          </p:cNvSpPr>
          <p:nvPr/>
        </p:nvSpPr>
        <p:spPr bwMode="auto">
          <a:xfrm>
            <a:off x="4081463" y="3622675"/>
            <a:ext cx="134937" cy="179388"/>
          </a:xfrm>
          <a:custGeom>
            <a:avLst/>
            <a:gdLst>
              <a:gd name="T0" fmla="*/ 2147483647 w 80"/>
              <a:gd name="T1" fmla="*/ 2147483647 h 107"/>
              <a:gd name="T2" fmla="*/ 2147483647 w 80"/>
              <a:gd name="T3" fmla="*/ 2147483647 h 107"/>
              <a:gd name="T4" fmla="*/ 2147483647 w 80"/>
              <a:gd name="T5" fmla="*/ 0 h 107"/>
              <a:gd name="T6" fmla="*/ 0 w 80"/>
              <a:gd name="T7" fmla="*/ 2147483647 h 107"/>
              <a:gd name="T8" fmla="*/ 2147483647 w 80"/>
              <a:gd name="T9" fmla="*/ 2147483647 h 107"/>
              <a:gd name="T10" fmla="*/ 2147483647 w 80"/>
              <a:gd name="T11" fmla="*/ 2147483647 h 107"/>
              <a:gd name="T12" fmla="*/ 2147483647 w 80"/>
              <a:gd name="T13" fmla="*/ 2147483647 h 107"/>
              <a:gd name="T14" fmla="*/ 2147483647 w 80"/>
              <a:gd name="T15" fmla="*/ 2147483647 h 107"/>
              <a:gd name="T16" fmla="*/ 2147483647 w 80"/>
              <a:gd name="T17" fmla="*/ 2147483647 h 107"/>
              <a:gd name="T18" fmla="*/ 2147483647 w 80"/>
              <a:gd name="T19" fmla="*/ 2147483647 h 107"/>
              <a:gd name="T20" fmla="*/ 2147483647 w 80"/>
              <a:gd name="T21" fmla="*/ 2147483647 h 107"/>
              <a:gd name="T22" fmla="*/ 2147483647 w 80"/>
              <a:gd name="T23" fmla="*/ 2147483647 h 10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0"/>
              <a:gd name="T37" fmla="*/ 0 h 107"/>
              <a:gd name="T38" fmla="*/ 80 w 80"/>
              <a:gd name="T39" fmla="*/ 107 h 10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0" h="107">
                <a:moveTo>
                  <a:pt x="58" y="51"/>
                </a:moveTo>
                <a:lnTo>
                  <a:pt x="53" y="21"/>
                </a:lnTo>
                <a:lnTo>
                  <a:pt x="14" y="0"/>
                </a:lnTo>
                <a:lnTo>
                  <a:pt x="0" y="19"/>
                </a:lnTo>
                <a:lnTo>
                  <a:pt x="14" y="75"/>
                </a:lnTo>
                <a:lnTo>
                  <a:pt x="32" y="72"/>
                </a:lnTo>
                <a:lnTo>
                  <a:pt x="40" y="107"/>
                </a:lnTo>
                <a:lnTo>
                  <a:pt x="56" y="88"/>
                </a:lnTo>
                <a:lnTo>
                  <a:pt x="80" y="85"/>
                </a:lnTo>
                <a:lnTo>
                  <a:pt x="58" y="51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81" name="Freeform 250"/>
          <p:cNvSpPr>
            <a:spLocks/>
          </p:cNvSpPr>
          <p:nvPr/>
        </p:nvSpPr>
        <p:spPr bwMode="auto">
          <a:xfrm>
            <a:off x="3654425" y="2836863"/>
            <a:ext cx="515938" cy="555625"/>
          </a:xfrm>
          <a:custGeom>
            <a:avLst/>
            <a:gdLst>
              <a:gd name="T0" fmla="*/ 0 w 309"/>
              <a:gd name="T1" fmla="*/ 2147483647 h 331"/>
              <a:gd name="T2" fmla="*/ 2147483647 w 309"/>
              <a:gd name="T3" fmla="*/ 0 h 331"/>
              <a:gd name="T4" fmla="*/ 2147483647 w 309"/>
              <a:gd name="T5" fmla="*/ 2147483647 h 331"/>
              <a:gd name="T6" fmla="*/ 2147483647 w 309"/>
              <a:gd name="T7" fmla="*/ 2147483647 h 331"/>
              <a:gd name="T8" fmla="*/ 2147483647 w 309"/>
              <a:gd name="T9" fmla="*/ 2147483647 h 331"/>
              <a:gd name="T10" fmla="*/ 2147483647 w 309"/>
              <a:gd name="T11" fmla="*/ 2147483647 h 331"/>
              <a:gd name="T12" fmla="*/ 2147483647 w 309"/>
              <a:gd name="T13" fmla="*/ 2147483647 h 331"/>
              <a:gd name="T14" fmla="*/ 2147483647 w 309"/>
              <a:gd name="T15" fmla="*/ 2147483647 h 331"/>
              <a:gd name="T16" fmla="*/ 2147483647 w 309"/>
              <a:gd name="T17" fmla="*/ 2147483647 h 331"/>
              <a:gd name="T18" fmla="*/ 2147483647 w 309"/>
              <a:gd name="T19" fmla="*/ 2147483647 h 331"/>
              <a:gd name="T20" fmla="*/ 2147483647 w 309"/>
              <a:gd name="T21" fmla="*/ 2147483647 h 331"/>
              <a:gd name="T22" fmla="*/ 2147483647 w 309"/>
              <a:gd name="T23" fmla="*/ 2147483647 h 331"/>
              <a:gd name="T24" fmla="*/ 2147483647 w 309"/>
              <a:gd name="T25" fmla="*/ 2147483647 h 331"/>
              <a:gd name="T26" fmla="*/ 2147483647 w 309"/>
              <a:gd name="T27" fmla="*/ 2147483647 h 331"/>
              <a:gd name="T28" fmla="*/ 2147483647 w 309"/>
              <a:gd name="T29" fmla="*/ 2147483647 h 331"/>
              <a:gd name="T30" fmla="*/ 2147483647 w 309"/>
              <a:gd name="T31" fmla="*/ 2147483647 h 331"/>
              <a:gd name="T32" fmla="*/ 2147483647 w 309"/>
              <a:gd name="T33" fmla="*/ 2147483647 h 331"/>
              <a:gd name="T34" fmla="*/ 2147483647 w 309"/>
              <a:gd name="T35" fmla="*/ 2147483647 h 331"/>
              <a:gd name="T36" fmla="*/ 2147483647 w 309"/>
              <a:gd name="T37" fmla="*/ 2147483647 h 331"/>
              <a:gd name="T38" fmla="*/ 2147483647 w 309"/>
              <a:gd name="T39" fmla="*/ 2147483647 h 331"/>
              <a:gd name="T40" fmla="*/ 2147483647 w 309"/>
              <a:gd name="T41" fmla="*/ 2147483647 h 331"/>
              <a:gd name="T42" fmla="*/ 2147483647 w 309"/>
              <a:gd name="T43" fmla="*/ 2147483647 h 331"/>
              <a:gd name="T44" fmla="*/ 2147483647 w 309"/>
              <a:gd name="T45" fmla="*/ 2147483647 h 331"/>
              <a:gd name="T46" fmla="*/ 2147483647 w 309"/>
              <a:gd name="T47" fmla="*/ 2147483647 h 331"/>
              <a:gd name="T48" fmla="*/ 2147483647 w 309"/>
              <a:gd name="T49" fmla="*/ 2147483647 h 331"/>
              <a:gd name="T50" fmla="*/ 2147483647 w 309"/>
              <a:gd name="T51" fmla="*/ 2147483647 h 331"/>
              <a:gd name="T52" fmla="*/ 2147483647 w 309"/>
              <a:gd name="T53" fmla="*/ 2147483647 h 331"/>
              <a:gd name="T54" fmla="*/ 2147483647 w 309"/>
              <a:gd name="T55" fmla="*/ 2147483647 h 331"/>
              <a:gd name="T56" fmla="*/ 2147483647 w 309"/>
              <a:gd name="T57" fmla="*/ 2147483647 h 331"/>
              <a:gd name="T58" fmla="*/ 0 w 309"/>
              <a:gd name="T59" fmla="*/ 2147483647 h 331"/>
              <a:gd name="T60" fmla="*/ 0 w 309"/>
              <a:gd name="T61" fmla="*/ 2147483647 h 331"/>
              <a:gd name="T62" fmla="*/ 0 w 309"/>
              <a:gd name="T63" fmla="*/ 2147483647 h 33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09"/>
              <a:gd name="T97" fmla="*/ 0 h 331"/>
              <a:gd name="T98" fmla="*/ 309 w 309"/>
              <a:gd name="T99" fmla="*/ 331 h 33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09" h="331">
                <a:moveTo>
                  <a:pt x="0" y="17"/>
                </a:moveTo>
                <a:lnTo>
                  <a:pt x="54" y="0"/>
                </a:lnTo>
                <a:lnTo>
                  <a:pt x="77" y="16"/>
                </a:lnTo>
                <a:lnTo>
                  <a:pt x="101" y="88"/>
                </a:lnTo>
                <a:lnTo>
                  <a:pt x="98" y="121"/>
                </a:lnTo>
                <a:lnTo>
                  <a:pt x="85" y="123"/>
                </a:lnTo>
                <a:lnTo>
                  <a:pt x="115" y="161"/>
                </a:lnTo>
                <a:lnTo>
                  <a:pt x="160" y="172"/>
                </a:lnTo>
                <a:lnTo>
                  <a:pt x="158" y="203"/>
                </a:lnTo>
                <a:lnTo>
                  <a:pt x="205" y="215"/>
                </a:lnTo>
                <a:lnTo>
                  <a:pt x="238" y="238"/>
                </a:lnTo>
                <a:lnTo>
                  <a:pt x="286" y="251"/>
                </a:lnTo>
                <a:lnTo>
                  <a:pt x="309" y="270"/>
                </a:lnTo>
                <a:lnTo>
                  <a:pt x="258" y="308"/>
                </a:lnTo>
                <a:lnTo>
                  <a:pt x="221" y="299"/>
                </a:lnTo>
                <a:lnTo>
                  <a:pt x="102" y="331"/>
                </a:lnTo>
                <a:lnTo>
                  <a:pt x="99" y="316"/>
                </a:lnTo>
                <a:lnTo>
                  <a:pt x="85" y="315"/>
                </a:lnTo>
                <a:lnTo>
                  <a:pt x="90" y="287"/>
                </a:lnTo>
                <a:lnTo>
                  <a:pt x="64" y="295"/>
                </a:lnTo>
                <a:lnTo>
                  <a:pt x="56" y="222"/>
                </a:lnTo>
                <a:lnTo>
                  <a:pt x="64" y="201"/>
                </a:lnTo>
                <a:lnTo>
                  <a:pt x="59" y="177"/>
                </a:lnTo>
                <a:lnTo>
                  <a:pt x="70" y="163"/>
                </a:lnTo>
                <a:lnTo>
                  <a:pt x="72" y="139"/>
                </a:lnTo>
                <a:lnTo>
                  <a:pt x="53" y="111"/>
                </a:lnTo>
                <a:lnTo>
                  <a:pt x="50" y="57"/>
                </a:lnTo>
                <a:lnTo>
                  <a:pt x="34" y="35"/>
                </a:lnTo>
                <a:lnTo>
                  <a:pt x="5" y="44"/>
                </a:lnTo>
                <a:lnTo>
                  <a:pt x="0" y="17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82" name="Freeform 251"/>
          <p:cNvSpPr>
            <a:spLocks/>
          </p:cNvSpPr>
          <p:nvPr/>
        </p:nvSpPr>
        <p:spPr bwMode="auto">
          <a:xfrm>
            <a:off x="3651250" y="3290888"/>
            <a:ext cx="557213" cy="331787"/>
          </a:xfrm>
          <a:custGeom>
            <a:avLst/>
            <a:gdLst>
              <a:gd name="T0" fmla="*/ 2147483647 w 333"/>
              <a:gd name="T1" fmla="*/ 2147483647 h 198"/>
              <a:gd name="T2" fmla="*/ 2147483647 w 333"/>
              <a:gd name="T3" fmla="*/ 2147483647 h 198"/>
              <a:gd name="T4" fmla="*/ 2147483647 w 333"/>
              <a:gd name="T5" fmla="*/ 2147483647 h 198"/>
              <a:gd name="T6" fmla="*/ 2147483647 w 333"/>
              <a:gd name="T7" fmla="*/ 2147483647 h 198"/>
              <a:gd name="T8" fmla="*/ 2147483647 w 333"/>
              <a:gd name="T9" fmla="*/ 2147483647 h 198"/>
              <a:gd name="T10" fmla="*/ 2147483647 w 333"/>
              <a:gd name="T11" fmla="*/ 2147483647 h 198"/>
              <a:gd name="T12" fmla="*/ 2147483647 w 333"/>
              <a:gd name="T13" fmla="*/ 2147483647 h 198"/>
              <a:gd name="T14" fmla="*/ 2147483647 w 333"/>
              <a:gd name="T15" fmla="*/ 2147483647 h 198"/>
              <a:gd name="T16" fmla="*/ 2147483647 w 333"/>
              <a:gd name="T17" fmla="*/ 0 h 198"/>
              <a:gd name="T18" fmla="*/ 2147483647 w 333"/>
              <a:gd name="T19" fmla="*/ 2147483647 h 198"/>
              <a:gd name="T20" fmla="*/ 2147483647 w 333"/>
              <a:gd name="T21" fmla="*/ 2147483647 h 198"/>
              <a:gd name="T22" fmla="*/ 2147483647 w 333"/>
              <a:gd name="T23" fmla="*/ 2147483647 h 198"/>
              <a:gd name="T24" fmla="*/ 2147483647 w 333"/>
              <a:gd name="T25" fmla="*/ 2147483647 h 198"/>
              <a:gd name="T26" fmla="*/ 2147483647 w 333"/>
              <a:gd name="T27" fmla="*/ 2147483647 h 198"/>
              <a:gd name="T28" fmla="*/ 2147483647 w 333"/>
              <a:gd name="T29" fmla="*/ 2147483647 h 198"/>
              <a:gd name="T30" fmla="*/ 2147483647 w 333"/>
              <a:gd name="T31" fmla="*/ 2147483647 h 198"/>
              <a:gd name="T32" fmla="*/ 2147483647 w 333"/>
              <a:gd name="T33" fmla="*/ 2147483647 h 198"/>
              <a:gd name="T34" fmla="*/ 2147483647 w 333"/>
              <a:gd name="T35" fmla="*/ 2147483647 h 198"/>
              <a:gd name="T36" fmla="*/ 2147483647 w 333"/>
              <a:gd name="T37" fmla="*/ 2147483647 h 198"/>
              <a:gd name="T38" fmla="*/ 2147483647 w 333"/>
              <a:gd name="T39" fmla="*/ 2147483647 h 198"/>
              <a:gd name="T40" fmla="*/ 2147483647 w 333"/>
              <a:gd name="T41" fmla="*/ 2147483647 h 198"/>
              <a:gd name="T42" fmla="*/ 2147483647 w 333"/>
              <a:gd name="T43" fmla="*/ 2147483647 h 198"/>
              <a:gd name="T44" fmla="*/ 0 w 333"/>
              <a:gd name="T45" fmla="*/ 2147483647 h 198"/>
              <a:gd name="T46" fmla="*/ 2147483647 w 333"/>
              <a:gd name="T47" fmla="*/ 2147483647 h 198"/>
              <a:gd name="T48" fmla="*/ 2147483647 w 333"/>
              <a:gd name="T49" fmla="*/ 2147483647 h 198"/>
              <a:gd name="T50" fmla="*/ 2147483647 w 333"/>
              <a:gd name="T51" fmla="*/ 2147483647 h 19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33"/>
              <a:gd name="T79" fmla="*/ 0 h 198"/>
              <a:gd name="T80" fmla="*/ 333 w 333"/>
              <a:gd name="T81" fmla="*/ 198 h 19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33" h="198">
                <a:moveTo>
                  <a:pt x="13" y="45"/>
                </a:moveTo>
                <a:lnTo>
                  <a:pt x="66" y="25"/>
                </a:lnTo>
                <a:lnTo>
                  <a:pt x="92" y="17"/>
                </a:lnTo>
                <a:lnTo>
                  <a:pt x="87" y="45"/>
                </a:lnTo>
                <a:lnTo>
                  <a:pt x="101" y="46"/>
                </a:lnTo>
                <a:lnTo>
                  <a:pt x="104" y="61"/>
                </a:lnTo>
                <a:lnTo>
                  <a:pt x="223" y="29"/>
                </a:lnTo>
                <a:lnTo>
                  <a:pt x="260" y="38"/>
                </a:lnTo>
                <a:lnTo>
                  <a:pt x="311" y="0"/>
                </a:lnTo>
                <a:lnTo>
                  <a:pt x="311" y="49"/>
                </a:lnTo>
                <a:lnTo>
                  <a:pt x="333" y="56"/>
                </a:lnTo>
                <a:lnTo>
                  <a:pt x="287" y="161"/>
                </a:lnTo>
                <a:lnTo>
                  <a:pt x="287" y="190"/>
                </a:lnTo>
                <a:lnTo>
                  <a:pt x="272" y="198"/>
                </a:lnTo>
                <a:lnTo>
                  <a:pt x="228" y="168"/>
                </a:lnTo>
                <a:lnTo>
                  <a:pt x="208" y="181"/>
                </a:lnTo>
                <a:lnTo>
                  <a:pt x="186" y="163"/>
                </a:lnTo>
                <a:lnTo>
                  <a:pt x="154" y="171"/>
                </a:lnTo>
                <a:lnTo>
                  <a:pt x="140" y="147"/>
                </a:lnTo>
                <a:lnTo>
                  <a:pt x="96" y="177"/>
                </a:lnTo>
                <a:lnTo>
                  <a:pt x="48" y="133"/>
                </a:lnTo>
                <a:lnTo>
                  <a:pt x="61" y="101"/>
                </a:lnTo>
                <a:lnTo>
                  <a:pt x="0" y="54"/>
                </a:lnTo>
                <a:lnTo>
                  <a:pt x="13" y="45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83" name="Freeform 252"/>
          <p:cNvSpPr>
            <a:spLocks/>
          </p:cNvSpPr>
          <p:nvPr/>
        </p:nvSpPr>
        <p:spPr bwMode="auto">
          <a:xfrm>
            <a:off x="3832225" y="5478463"/>
            <a:ext cx="423863" cy="357187"/>
          </a:xfrm>
          <a:custGeom>
            <a:avLst/>
            <a:gdLst>
              <a:gd name="T0" fmla="*/ 2147483647 w 253"/>
              <a:gd name="T1" fmla="*/ 2147483647 h 213"/>
              <a:gd name="T2" fmla="*/ 2147483647 w 253"/>
              <a:gd name="T3" fmla="*/ 2147483647 h 213"/>
              <a:gd name="T4" fmla="*/ 2147483647 w 253"/>
              <a:gd name="T5" fmla="*/ 2147483647 h 213"/>
              <a:gd name="T6" fmla="*/ 2147483647 w 253"/>
              <a:gd name="T7" fmla="*/ 2147483647 h 213"/>
              <a:gd name="T8" fmla="*/ 2147483647 w 253"/>
              <a:gd name="T9" fmla="*/ 2147483647 h 213"/>
              <a:gd name="T10" fmla="*/ 2147483647 w 253"/>
              <a:gd name="T11" fmla="*/ 2147483647 h 213"/>
              <a:gd name="T12" fmla="*/ 2147483647 w 253"/>
              <a:gd name="T13" fmla="*/ 2147483647 h 213"/>
              <a:gd name="T14" fmla="*/ 2147483647 w 253"/>
              <a:gd name="T15" fmla="*/ 2147483647 h 213"/>
              <a:gd name="T16" fmla="*/ 2147483647 w 253"/>
              <a:gd name="T17" fmla="*/ 2147483647 h 213"/>
              <a:gd name="T18" fmla="*/ 2147483647 w 253"/>
              <a:gd name="T19" fmla="*/ 2147483647 h 213"/>
              <a:gd name="T20" fmla="*/ 2147483647 w 253"/>
              <a:gd name="T21" fmla="*/ 2147483647 h 213"/>
              <a:gd name="T22" fmla="*/ 2147483647 w 253"/>
              <a:gd name="T23" fmla="*/ 2147483647 h 213"/>
              <a:gd name="T24" fmla="*/ 2147483647 w 253"/>
              <a:gd name="T25" fmla="*/ 2147483647 h 213"/>
              <a:gd name="T26" fmla="*/ 2147483647 w 253"/>
              <a:gd name="T27" fmla="*/ 2147483647 h 213"/>
              <a:gd name="T28" fmla="*/ 0 w 253"/>
              <a:gd name="T29" fmla="*/ 2147483647 h 213"/>
              <a:gd name="T30" fmla="*/ 2147483647 w 253"/>
              <a:gd name="T31" fmla="*/ 2147483647 h 213"/>
              <a:gd name="T32" fmla="*/ 2147483647 w 253"/>
              <a:gd name="T33" fmla="*/ 2147483647 h 213"/>
              <a:gd name="T34" fmla="*/ 2147483647 w 253"/>
              <a:gd name="T35" fmla="*/ 2147483647 h 213"/>
              <a:gd name="T36" fmla="*/ 2147483647 w 253"/>
              <a:gd name="T37" fmla="*/ 2147483647 h 213"/>
              <a:gd name="T38" fmla="*/ 2147483647 w 253"/>
              <a:gd name="T39" fmla="*/ 2147483647 h 213"/>
              <a:gd name="T40" fmla="*/ 2147483647 w 253"/>
              <a:gd name="T41" fmla="*/ 2147483647 h 213"/>
              <a:gd name="T42" fmla="*/ 2147483647 w 253"/>
              <a:gd name="T43" fmla="*/ 0 h 213"/>
              <a:gd name="T44" fmla="*/ 2147483647 w 253"/>
              <a:gd name="T45" fmla="*/ 0 h 213"/>
              <a:gd name="T46" fmla="*/ 2147483647 w 253"/>
              <a:gd name="T47" fmla="*/ 2147483647 h 213"/>
              <a:gd name="T48" fmla="*/ 2147483647 w 253"/>
              <a:gd name="T49" fmla="*/ 2147483647 h 213"/>
              <a:gd name="T50" fmla="*/ 2147483647 w 253"/>
              <a:gd name="T51" fmla="*/ 2147483647 h 213"/>
              <a:gd name="T52" fmla="*/ 2147483647 w 253"/>
              <a:gd name="T53" fmla="*/ 2147483647 h 213"/>
              <a:gd name="T54" fmla="*/ 2147483647 w 253"/>
              <a:gd name="T55" fmla="*/ 2147483647 h 213"/>
              <a:gd name="T56" fmla="*/ 2147483647 w 253"/>
              <a:gd name="T57" fmla="*/ 2147483647 h 213"/>
              <a:gd name="T58" fmla="*/ 2147483647 w 253"/>
              <a:gd name="T59" fmla="*/ 2147483647 h 213"/>
              <a:gd name="T60" fmla="*/ 2147483647 w 253"/>
              <a:gd name="T61" fmla="*/ 2147483647 h 213"/>
              <a:gd name="T62" fmla="*/ 2147483647 w 253"/>
              <a:gd name="T63" fmla="*/ 2147483647 h 213"/>
              <a:gd name="T64" fmla="*/ 2147483647 w 253"/>
              <a:gd name="T65" fmla="*/ 2147483647 h 213"/>
              <a:gd name="T66" fmla="*/ 2147483647 w 253"/>
              <a:gd name="T67" fmla="*/ 2147483647 h 213"/>
              <a:gd name="T68" fmla="*/ 2147483647 w 253"/>
              <a:gd name="T69" fmla="*/ 2147483647 h 213"/>
              <a:gd name="T70" fmla="*/ 2147483647 w 253"/>
              <a:gd name="T71" fmla="*/ 2147483647 h 213"/>
              <a:gd name="T72" fmla="*/ 2147483647 w 253"/>
              <a:gd name="T73" fmla="*/ 2147483647 h 213"/>
              <a:gd name="T74" fmla="*/ 2147483647 w 253"/>
              <a:gd name="T75" fmla="*/ 2147483647 h 213"/>
              <a:gd name="T76" fmla="*/ 2147483647 w 253"/>
              <a:gd name="T77" fmla="*/ 2147483647 h 213"/>
              <a:gd name="T78" fmla="*/ 2147483647 w 253"/>
              <a:gd name="T79" fmla="*/ 2147483647 h 213"/>
              <a:gd name="T80" fmla="*/ 2147483647 w 253"/>
              <a:gd name="T81" fmla="*/ 2147483647 h 213"/>
              <a:gd name="T82" fmla="*/ 2147483647 w 253"/>
              <a:gd name="T83" fmla="*/ 2147483647 h 213"/>
              <a:gd name="T84" fmla="*/ 2147483647 w 253"/>
              <a:gd name="T85" fmla="*/ 2147483647 h 213"/>
              <a:gd name="T86" fmla="*/ 2147483647 w 253"/>
              <a:gd name="T87" fmla="*/ 2147483647 h 21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53"/>
              <a:gd name="T133" fmla="*/ 0 h 213"/>
              <a:gd name="T134" fmla="*/ 253 w 253"/>
              <a:gd name="T135" fmla="*/ 213 h 21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53" h="213">
                <a:moveTo>
                  <a:pt x="101" y="203"/>
                </a:moveTo>
                <a:lnTo>
                  <a:pt x="47" y="193"/>
                </a:lnTo>
                <a:lnTo>
                  <a:pt x="53" y="201"/>
                </a:lnTo>
                <a:lnTo>
                  <a:pt x="40" y="213"/>
                </a:lnTo>
                <a:lnTo>
                  <a:pt x="31" y="206"/>
                </a:lnTo>
                <a:lnTo>
                  <a:pt x="32" y="195"/>
                </a:lnTo>
                <a:lnTo>
                  <a:pt x="8" y="185"/>
                </a:lnTo>
                <a:lnTo>
                  <a:pt x="3" y="177"/>
                </a:lnTo>
                <a:lnTo>
                  <a:pt x="5" y="161"/>
                </a:lnTo>
                <a:lnTo>
                  <a:pt x="21" y="152"/>
                </a:lnTo>
                <a:lnTo>
                  <a:pt x="7" y="137"/>
                </a:lnTo>
                <a:lnTo>
                  <a:pt x="3" y="117"/>
                </a:lnTo>
                <a:lnTo>
                  <a:pt x="23" y="113"/>
                </a:lnTo>
                <a:lnTo>
                  <a:pt x="10" y="97"/>
                </a:lnTo>
                <a:lnTo>
                  <a:pt x="0" y="54"/>
                </a:lnTo>
                <a:lnTo>
                  <a:pt x="24" y="38"/>
                </a:lnTo>
                <a:lnTo>
                  <a:pt x="13" y="25"/>
                </a:lnTo>
                <a:lnTo>
                  <a:pt x="48" y="22"/>
                </a:lnTo>
                <a:lnTo>
                  <a:pt x="66" y="37"/>
                </a:lnTo>
                <a:lnTo>
                  <a:pt x="107" y="1"/>
                </a:lnTo>
                <a:lnTo>
                  <a:pt x="136" y="19"/>
                </a:lnTo>
                <a:lnTo>
                  <a:pt x="149" y="0"/>
                </a:lnTo>
                <a:lnTo>
                  <a:pt x="184" y="0"/>
                </a:lnTo>
                <a:lnTo>
                  <a:pt x="215" y="19"/>
                </a:lnTo>
                <a:lnTo>
                  <a:pt x="219" y="40"/>
                </a:lnTo>
                <a:lnTo>
                  <a:pt x="243" y="51"/>
                </a:lnTo>
                <a:lnTo>
                  <a:pt x="242" y="73"/>
                </a:lnTo>
                <a:lnTo>
                  <a:pt x="253" y="83"/>
                </a:lnTo>
                <a:lnTo>
                  <a:pt x="250" y="93"/>
                </a:lnTo>
                <a:lnTo>
                  <a:pt x="226" y="104"/>
                </a:lnTo>
                <a:lnTo>
                  <a:pt x="216" y="99"/>
                </a:lnTo>
                <a:lnTo>
                  <a:pt x="207" y="123"/>
                </a:lnTo>
                <a:lnTo>
                  <a:pt x="184" y="145"/>
                </a:lnTo>
                <a:lnTo>
                  <a:pt x="207" y="142"/>
                </a:lnTo>
                <a:lnTo>
                  <a:pt x="199" y="173"/>
                </a:lnTo>
                <a:lnTo>
                  <a:pt x="181" y="166"/>
                </a:lnTo>
                <a:lnTo>
                  <a:pt x="173" y="176"/>
                </a:lnTo>
                <a:lnTo>
                  <a:pt x="144" y="184"/>
                </a:lnTo>
                <a:lnTo>
                  <a:pt x="143" y="197"/>
                </a:lnTo>
                <a:lnTo>
                  <a:pt x="123" y="189"/>
                </a:lnTo>
                <a:lnTo>
                  <a:pt x="104" y="193"/>
                </a:lnTo>
                <a:lnTo>
                  <a:pt x="101" y="203"/>
                </a:lnTo>
                <a:close/>
              </a:path>
            </a:pathLst>
          </a:custGeom>
          <a:solidFill>
            <a:srgbClr val="FFFF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84" name="Freeform 253"/>
          <p:cNvSpPr>
            <a:spLocks/>
          </p:cNvSpPr>
          <p:nvPr/>
        </p:nvSpPr>
        <p:spPr bwMode="auto">
          <a:xfrm>
            <a:off x="3778250" y="4498975"/>
            <a:ext cx="501650" cy="396875"/>
          </a:xfrm>
          <a:custGeom>
            <a:avLst/>
            <a:gdLst>
              <a:gd name="T0" fmla="*/ 2147483647 w 300"/>
              <a:gd name="T1" fmla="*/ 2147483647 h 237"/>
              <a:gd name="T2" fmla="*/ 2147483647 w 300"/>
              <a:gd name="T3" fmla="*/ 2147483647 h 237"/>
              <a:gd name="T4" fmla="*/ 2147483647 w 300"/>
              <a:gd name="T5" fmla="*/ 0 h 237"/>
              <a:gd name="T6" fmla="*/ 2147483647 w 300"/>
              <a:gd name="T7" fmla="*/ 2147483647 h 237"/>
              <a:gd name="T8" fmla="*/ 2147483647 w 300"/>
              <a:gd name="T9" fmla="*/ 2147483647 h 237"/>
              <a:gd name="T10" fmla="*/ 2147483647 w 300"/>
              <a:gd name="T11" fmla="*/ 2147483647 h 237"/>
              <a:gd name="T12" fmla="*/ 2147483647 w 300"/>
              <a:gd name="T13" fmla="*/ 2147483647 h 237"/>
              <a:gd name="T14" fmla="*/ 2147483647 w 300"/>
              <a:gd name="T15" fmla="*/ 2147483647 h 237"/>
              <a:gd name="T16" fmla="*/ 2147483647 w 300"/>
              <a:gd name="T17" fmla="*/ 2147483647 h 237"/>
              <a:gd name="T18" fmla="*/ 2147483647 w 300"/>
              <a:gd name="T19" fmla="*/ 2147483647 h 237"/>
              <a:gd name="T20" fmla="*/ 2147483647 w 300"/>
              <a:gd name="T21" fmla="*/ 2147483647 h 237"/>
              <a:gd name="T22" fmla="*/ 2147483647 w 300"/>
              <a:gd name="T23" fmla="*/ 2147483647 h 237"/>
              <a:gd name="T24" fmla="*/ 2147483647 w 300"/>
              <a:gd name="T25" fmla="*/ 2147483647 h 237"/>
              <a:gd name="T26" fmla="*/ 2147483647 w 300"/>
              <a:gd name="T27" fmla="*/ 2147483647 h 237"/>
              <a:gd name="T28" fmla="*/ 2147483647 w 300"/>
              <a:gd name="T29" fmla="*/ 2147483647 h 237"/>
              <a:gd name="T30" fmla="*/ 2147483647 w 300"/>
              <a:gd name="T31" fmla="*/ 2147483647 h 237"/>
              <a:gd name="T32" fmla="*/ 2147483647 w 300"/>
              <a:gd name="T33" fmla="*/ 2147483647 h 237"/>
              <a:gd name="T34" fmla="*/ 2147483647 w 300"/>
              <a:gd name="T35" fmla="*/ 2147483647 h 237"/>
              <a:gd name="T36" fmla="*/ 2147483647 w 300"/>
              <a:gd name="T37" fmla="*/ 2147483647 h 237"/>
              <a:gd name="T38" fmla="*/ 2147483647 w 300"/>
              <a:gd name="T39" fmla="*/ 2147483647 h 237"/>
              <a:gd name="T40" fmla="*/ 2147483647 w 300"/>
              <a:gd name="T41" fmla="*/ 2147483647 h 237"/>
              <a:gd name="T42" fmla="*/ 2147483647 w 300"/>
              <a:gd name="T43" fmla="*/ 2147483647 h 237"/>
              <a:gd name="T44" fmla="*/ 2147483647 w 300"/>
              <a:gd name="T45" fmla="*/ 2147483647 h 237"/>
              <a:gd name="T46" fmla="*/ 2147483647 w 300"/>
              <a:gd name="T47" fmla="*/ 2147483647 h 237"/>
              <a:gd name="T48" fmla="*/ 2147483647 w 300"/>
              <a:gd name="T49" fmla="*/ 2147483647 h 237"/>
              <a:gd name="T50" fmla="*/ 0 w 300"/>
              <a:gd name="T51" fmla="*/ 2147483647 h 237"/>
              <a:gd name="T52" fmla="*/ 2147483647 w 300"/>
              <a:gd name="T53" fmla="*/ 2147483647 h 237"/>
              <a:gd name="T54" fmla="*/ 2147483647 w 300"/>
              <a:gd name="T55" fmla="*/ 2147483647 h 237"/>
              <a:gd name="T56" fmla="*/ 2147483647 w 300"/>
              <a:gd name="T57" fmla="*/ 2147483647 h 23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00"/>
              <a:gd name="T88" fmla="*/ 0 h 237"/>
              <a:gd name="T89" fmla="*/ 300 w 300"/>
              <a:gd name="T90" fmla="*/ 237 h 23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00" h="237">
                <a:moveTo>
                  <a:pt x="16" y="66"/>
                </a:moveTo>
                <a:lnTo>
                  <a:pt x="24" y="66"/>
                </a:lnTo>
                <a:lnTo>
                  <a:pt x="35" y="0"/>
                </a:lnTo>
                <a:lnTo>
                  <a:pt x="48" y="29"/>
                </a:lnTo>
                <a:lnTo>
                  <a:pt x="76" y="54"/>
                </a:lnTo>
                <a:lnTo>
                  <a:pt x="99" y="50"/>
                </a:lnTo>
                <a:lnTo>
                  <a:pt x="113" y="67"/>
                </a:lnTo>
                <a:lnTo>
                  <a:pt x="132" y="64"/>
                </a:lnTo>
                <a:lnTo>
                  <a:pt x="163" y="5"/>
                </a:lnTo>
                <a:lnTo>
                  <a:pt x="206" y="53"/>
                </a:lnTo>
                <a:lnTo>
                  <a:pt x="222" y="37"/>
                </a:lnTo>
                <a:lnTo>
                  <a:pt x="230" y="58"/>
                </a:lnTo>
                <a:lnTo>
                  <a:pt x="260" y="74"/>
                </a:lnTo>
                <a:lnTo>
                  <a:pt x="265" y="106"/>
                </a:lnTo>
                <a:lnTo>
                  <a:pt x="300" y="134"/>
                </a:lnTo>
                <a:lnTo>
                  <a:pt x="291" y="179"/>
                </a:lnTo>
                <a:lnTo>
                  <a:pt x="243" y="210"/>
                </a:lnTo>
                <a:lnTo>
                  <a:pt x="196" y="219"/>
                </a:lnTo>
                <a:lnTo>
                  <a:pt x="161" y="237"/>
                </a:lnTo>
                <a:lnTo>
                  <a:pt x="126" y="222"/>
                </a:lnTo>
                <a:lnTo>
                  <a:pt x="99" y="195"/>
                </a:lnTo>
                <a:lnTo>
                  <a:pt x="113" y="150"/>
                </a:lnTo>
                <a:lnTo>
                  <a:pt x="62" y="123"/>
                </a:lnTo>
                <a:lnTo>
                  <a:pt x="52" y="149"/>
                </a:lnTo>
                <a:lnTo>
                  <a:pt x="24" y="138"/>
                </a:lnTo>
                <a:lnTo>
                  <a:pt x="0" y="96"/>
                </a:lnTo>
                <a:lnTo>
                  <a:pt x="16" y="66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85" name="Freeform 254"/>
          <p:cNvSpPr>
            <a:spLocks/>
          </p:cNvSpPr>
          <p:nvPr/>
        </p:nvSpPr>
        <p:spPr bwMode="auto">
          <a:xfrm>
            <a:off x="3822700" y="4275138"/>
            <a:ext cx="403225" cy="336550"/>
          </a:xfrm>
          <a:custGeom>
            <a:avLst/>
            <a:gdLst>
              <a:gd name="T0" fmla="*/ 2147483647 w 241"/>
              <a:gd name="T1" fmla="*/ 0 h 201"/>
              <a:gd name="T2" fmla="*/ 2147483647 w 241"/>
              <a:gd name="T3" fmla="*/ 2147483647 h 201"/>
              <a:gd name="T4" fmla="*/ 2147483647 w 241"/>
              <a:gd name="T5" fmla="*/ 2147483647 h 201"/>
              <a:gd name="T6" fmla="*/ 2147483647 w 241"/>
              <a:gd name="T7" fmla="*/ 2147483647 h 201"/>
              <a:gd name="T8" fmla="*/ 2147483647 w 241"/>
              <a:gd name="T9" fmla="*/ 2147483647 h 201"/>
              <a:gd name="T10" fmla="*/ 2147483647 w 241"/>
              <a:gd name="T11" fmla="*/ 2147483647 h 201"/>
              <a:gd name="T12" fmla="*/ 2147483647 w 241"/>
              <a:gd name="T13" fmla="*/ 2147483647 h 201"/>
              <a:gd name="T14" fmla="*/ 2147483647 w 241"/>
              <a:gd name="T15" fmla="*/ 2147483647 h 201"/>
              <a:gd name="T16" fmla="*/ 2147483647 w 241"/>
              <a:gd name="T17" fmla="*/ 2147483647 h 201"/>
              <a:gd name="T18" fmla="*/ 0 w 241"/>
              <a:gd name="T19" fmla="*/ 2147483647 h 201"/>
              <a:gd name="T20" fmla="*/ 2147483647 w 241"/>
              <a:gd name="T21" fmla="*/ 2147483647 h 201"/>
              <a:gd name="T22" fmla="*/ 2147483647 w 241"/>
              <a:gd name="T23" fmla="*/ 2147483647 h 201"/>
              <a:gd name="T24" fmla="*/ 2147483647 w 241"/>
              <a:gd name="T25" fmla="*/ 2147483647 h 201"/>
              <a:gd name="T26" fmla="*/ 2147483647 w 241"/>
              <a:gd name="T27" fmla="*/ 2147483647 h 201"/>
              <a:gd name="T28" fmla="*/ 2147483647 w 241"/>
              <a:gd name="T29" fmla="*/ 2147483647 h 201"/>
              <a:gd name="T30" fmla="*/ 2147483647 w 241"/>
              <a:gd name="T31" fmla="*/ 2147483647 h 201"/>
              <a:gd name="T32" fmla="*/ 2147483647 w 241"/>
              <a:gd name="T33" fmla="*/ 2147483647 h 201"/>
              <a:gd name="T34" fmla="*/ 2147483647 w 241"/>
              <a:gd name="T35" fmla="*/ 2147483647 h 201"/>
              <a:gd name="T36" fmla="*/ 2147483647 w 241"/>
              <a:gd name="T37" fmla="*/ 2147483647 h 201"/>
              <a:gd name="T38" fmla="*/ 2147483647 w 241"/>
              <a:gd name="T39" fmla="*/ 2147483647 h 201"/>
              <a:gd name="T40" fmla="*/ 2147483647 w 241"/>
              <a:gd name="T41" fmla="*/ 2147483647 h 201"/>
              <a:gd name="T42" fmla="*/ 2147483647 w 241"/>
              <a:gd name="T43" fmla="*/ 2147483647 h 201"/>
              <a:gd name="T44" fmla="*/ 2147483647 w 241"/>
              <a:gd name="T45" fmla="*/ 2147483647 h 201"/>
              <a:gd name="T46" fmla="*/ 2147483647 w 241"/>
              <a:gd name="T47" fmla="*/ 2147483647 h 201"/>
              <a:gd name="T48" fmla="*/ 2147483647 w 241"/>
              <a:gd name="T49" fmla="*/ 2147483647 h 201"/>
              <a:gd name="T50" fmla="*/ 2147483647 w 241"/>
              <a:gd name="T51" fmla="*/ 0 h 201"/>
              <a:gd name="T52" fmla="*/ 2147483647 w 241"/>
              <a:gd name="T53" fmla="*/ 0 h 201"/>
              <a:gd name="T54" fmla="*/ 2147483647 w 241"/>
              <a:gd name="T55" fmla="*/ 0 h 20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41"/>
              <a:gd name="T85" fmla="*/ 0 h 201"/>
              <a:gd name="T86" fmla="*/ 241 w 241"/>
              <a:gd name="T87" fmla="*/ 201 h 20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41" h="201">
                <a:moveTo>
                  <a:pt x="169" y="0"/>
                </a:moveTo>
                <a:lnTo>
                  <a:pt x="129" y="3"/>
                </a:lnTo>
                <a:lnTo>
                  <a:pt x="105" y="21"/>
                </a:lnTo>
                <a:lnTo>
                  <a:pt x="99" y="13"/>
                </a:lnTo>
                <a:lnTo>
                  <a:pt x="88" y="17"/>
                </a:lnTo>
                <a:lnTo>
                  <a:pt x="80" y="40"/>
                </a:lnTo>
                <a:lnTo>
                  <a:pt x="93" y="51"/>
                </a:lnTo>
                <a:lnTo>
                  <a:pt x="64" y="75"/>
                </a:lnTo>
                <a:lnTo>
                  <a:pt x="32" y="81"/>
                </a:lnTo>
                <a:lnTo>
                  <a:pt x="0" y="97"/>
                </a:lnTo>
                <a:lnTo>
                  <a:pt x="8" y="134"/>
                </a:lnTo>
                <a:lnTo>
                  <a:pt x="21" y="163"/>
                </a:lnTo>
                <a:lnTo>
                  <a:pt x="49" y="188"/>
                </a:lnTo>
                <a:lnTo>
                  <a:pt x="72" y="184"/>
                </a:lnTo>
                <a:lnTo>
                  <a:pt x="86" y="201"/>
                </a:lnTo>
                <a:lnTo>
                  <a:pt x="105" y="198"/>
                </a:lnTo>
                <a:lnTo>
                  <a:pt x="136" y="139"/>
                </a:lnTo>
                <a:lnTo>
                  <a:pt x="179" y="187"/>
                </a:lnTo>
                <a:lnTo>
                  <a:pt x="195" y="171"/>
                </a:lnTo>
                <a:lnTo>
                  <a:pt x="241" y="126"/>
                </a:lnTo>
                <a:lnTo>
                  <a:pt x="208" y="80"/>
                </a:lnTo>
                <a:lnTo>
                  <a:pt x="185" y="69"/>
                </a:lnTo>
                <a:lnTo>
                  <a:pt x="200" y="32"/>
                </a:lnTo>
                <a:lnTo>
                  <a:pt x="181" y="14"/>
                </a:lnTo>
                <a:lnTo>
                  <a:pt x="187" y="3"/>
                </a:lnTo>
                <a:lnTo>
                  <a:pt x="169" y="0"/>
                </a:lnTo>
                <a:close/>
              </a:path>
            </a:pathLst>
          </a:custGeom>
          <a:solidFill>
            <a:srgbClr val="FFFF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86" name="Freeform 255"/>
          <p:cNvSpPr>
            <a:spLocks/>
          </p:cNvSpPr>
          <p:nvPr/>
        </p:nvSpPr>
        <p:spPr bwMode="auto">
          <a:xfrm>
            <a:off x="3765550" y="3743325"/>
            <a:ext cx="423863" cy="460375"/>
          </a:xfrm>
          <a:custGeom>
            <a:avLst/>
            <a:gdLst>
              <a:gd name="T0" fmla="*/ 2147483647 w 253"/>
              <a:gd name="T1" fmla="*/ 2147483647 h 275"/>
              <a:gd name="T2" fmla="*/ 2147483647 w 253"/>
              <a:gd name="T3" fmla="*/ 0 h 275"/>
              <a:gd name="T4" fmla="*/ 2147483647 w 253"/>
              <a:gd name="T5" fmla="*/ 2147483647 h 275"/>
              <a:gd name="T6" fmla="*/ 2147483647 w 253"/>
              <a:gd name="T7" fmla="*/ 0 h 275"/>
              <a:gd name="T8" fmla="*/ 2147483647 w 253"/>
              <a:gd name="T9" fmla="*/ 2147483647 h 275"/>
              <a:gd name="T10" fmla="*/ 2147483647 w 253"/>
              <a:gd name="T11" fmla="*/ 2147483647 h 275"/>
              <a:gd name="T12" fmla="*/ 2147483647 w 253"/>
              <a:gd name="T13" fmla="*/ 2147483647 h 275"/>
              <a:gd name="T14" fmla="*/ 2147483647 w 253"/>
              <a:gd name="T15" fmla="*/ 2147483647 h 275"/>
              <a:gd name="T16" fmla="*/ 2147483647 w 253"/>
              <a:gd name="T17" fmla="*/ 2147483647 h 275"/>
              <a:gd name="T18" fmla="*/ 2147483647 w 253"/>
              <a:gd name="T19" fmla="*/ 2147483647 h 275"/>
              <a:gd name="T20" fmla="*/ 2147483647 w 253"/>
              <a:gd name="T21" fmla="*/ 2147483647 h 275"/>
              <a:gd name="T22" fmla="*/ 2147483647 w 253"/>
              <a:gd name="T23" fmla="*/ 2147483647 h 275"/>
              <a:gd name="T24" fmla="*/ 2147483647 w 253"/>
              <a:gd name="T25" fmla="*/ 2147483647 h 275"/>
              <a:gd name="T26" fmla="*/ 2147483647 w 253"/>
              <a:gd name="T27" fmla="*/ 2147483647 h 275"/>
              <a:gd name="T28" fmla="*/ 2147483647 w 253"/>
              <a:gd name="T29" fmla="*/ 2147483647 h 275"/>
              <a:gd name="T30" fmla="*/ 2147483647 w 253"/>
              <a:gd name="T31" fmla="*/ 2147483647 h 275"/>
              <a:gd name="T32" fmla="*/ 2147483647 w 253"/>
              <a:gd name="T33" fmla="*/ 2147483647 h 275"/>
              <a:gd name="T34" fmla="*/ 2147483647 w 253"/>
              <a:gd name="T35" fmla="*/ 2147483647 h 275"/>
              <a:gd name="T36" fmla="*/ 0 w 253"/>
              <a:gd name="T37" fmla="*/ 2147483647 h 275"/>
              <a:gd name="T38" fmla="*/ 2147483647 w 253"/>
              <a:gd name="T39" fmla="*/ 2147483647 h 275"/>
              <a:gd name="T40" fmla="*/ 2147483647 w 253"/>
              <a:gd name="T41" fmla="*/ 2147483647 h 275"/>
              <a:gd name="T42" fmla="*/ 2147483647 w 253"/>
              <a:gd name="T43" fmla="*/ 2147483647 h 275"/>
              <a:gd name="T44" fmla="*/ 2147483647 w 253"/>
              <a:gd name="T45" fmla="*/ 2147483647 h 275"/>
              <a:gd name="T46" fmla="*/ 2147483647 w 253"/>
              <a:gd name="T47" fmla="*/ 2147483647 h 27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53"/>
              <a:gd name="T73" fmla="*/ 0 h 275"/>
              <a:gd name="T74" fmla="*/ 253 w 253"/>
              <a:gd name="T75" fmla="*/ 275 h 27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53" h="275">
                <a:moveTo>
                  <a:pt x="155" y="18"/>
                </a:moveTo>
                <a:lnTo>
                  <a:pt x="179" y="0"/>
                </a:lnTo>
                <a:lnTo>
                  <a:pt x="203" y="3"/>
                </a:lnTo>
                <a:lnTo>
                  <a:pt x="221" y="0"/>
                </a:lnTo>
                <a:lnTo>
                  <a:pt x="229" y="35"/>
                </a:lnTo>
                <a:lnTo>
                  <a:pt x="218" y="54"/>
                </a:lnTo>
                <a:lnTo>
                  <a:pt x="248" y="48"/>
                </a:lnTo>
                <a:lnTo>
                  <a:pt x="253" y="56"/>
                </a:lnTo>
                <a:lnTo>
                  <a:pt x="179" y="152"/>
                </a:lnTo>
                <a:lnTo>
                  <a:pt x="146" y="171"/>
                </a:lnTo>
                <a:lnTo>
                  <a:pt x="147" y="219"/>
                </a:lnTo>
                <a:lnTo>
                  <a:pt x="85" y="275"/>
                </a:lnTo>
                <a:lnTo>
                  <a:pt x="74" y="267"/>
                </a:lnTo>
                <a:lnTo>
                  <a:pt x="101" y="218"/>
                </a:lnTo>
                <a:lnTo>
                  <a:pt x="61" y="192"/>
                </a:lnTo>
                <a:lnTo>
                  <a:pt x="55" y="166"/>
                </a:lnTo>
                <a:lnTo>
                  <a:pt x="13" y="154"/>
                </a:lnTo>
                <a:lnTo>
                  <a:pt x="23" y="120"/>
                </a:lnTo>
                <a:lnTo>
                  <a:pt x="0" y="93"/>
                </a:lnTo>
                <a:lnTo>
                  <a:pt x="99" y="43"/>
                </a:lnTo>
                <a:lnTo>
                  <a:pt x="120" y="14"/>
                </a:lnTo>
                <a:lnTo>
                  <a:pt x="155" y="18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87" name="Freeform 256"/>
          <p:cNvSpPr>
            <a:spLocks/>
          </p:cNvSpPr>
          <p:nvPr/>
        </p:nvSpPr>
        <p:spPr bwMode="auto">
          <a:xfrm>
            <a:off x="3225800" y="2570163"/>
            <a:ext cx="406400" cy="425450"/>
          </a:xfrm>
          <a:custGeom>
            <a:avLst/>
            <a:gdLst>
              <a:gd name="T0" fmla="*/ 2147483647 w 243"/>
              <a:gd name="T1" fmla="*/ 2147483647 h 254"/>
              <a:gd name="T2" fmla="*/ 2147483647 w 243"/>
              <a:gd name="T3" fmla="*/ 2147483647 h 254"/>
              <a:gd name="T4" fmla="*/ 2147483647 w 243"/>
              <a:gd name="T5" fmla="*/ 2147483647 h 254"/>
              <a:gd name="T6" fmla="*/ 2147483647 w 243"/>
              <a:gd name="T7" fmla="*/ 2147483647 h 254"/>
              <a:gd name="T8" fmla="*/ 2147483647 w 243"/>
              <a:gd name="T9" fmla="*/ 2147483647 h 254"/>
              <a:gd name="T10" fmla="*/ 0 w 243"/>
              <a:gd name="T11" fmla="*/ 2147483647 h 254"/>
              <a:gd name="T12" fmla="*/ 2147483647 w 243"/>
              <a:gd name="T13" fmla="*/ 2147483647 h 254"/>
              <a:gd name="T14" fmla="*/ 2147483647 w 243"/>
              <a:gd name="T15" fmla="*/ 2147483647 h 254"/>
              <a:gd name="T16" fmla="*/ 2147483647 w 243"/>
              <a:gd name="T17" fmla="*/ 2147483647 h 254"/>
              <a:gd name="T18" fmla="*/ 2147483647 w 243"/>
              <a:gd name="T19" fmla="*/ 2147483647 h 254"/>
              <a:gd name="T20" fmla="*/ 2147483647 w 243"/>
              <a:gd name="T21" fmla="*/ 2147483647 h 254"/>
              <a:gd name="T22" fmla="*/ 2147483647 w 243"/>
              <a:gd name="T23" fmla="*/ 2147483647 h 254"/>
              <a:gd name="T24" fmla="*/ 2147483647 w 243"/>
              <a:gd name="T25" fmla="*/ 0 h 254"/>
              <a:gd name="T26" fmla="*/ 2147483647 w 243"/>
              <a:gd name="T27" fmla="*/ 2147483647 h 254"/>
              <a:gd name="T28" fmla="*/ 2147483647 w 243"/>
              <a:gd name="T29" fmla="*/ 2147483647 h 254"/>
              <a:gd name="T30" fmla="*/ 2147483647 w 243"/>
              <a:gd name="T31" fmla="*/ 2147483647 h 254"/>
              <a:gd name="T32" fmla="*/ 2147483647 w 243"/>
              <a:gd name="T33" fmla="*/ 2147483647 h 254"/>
              <a:gd name="T34" fmla="*/ 2147483647 w 243"/>
              <a:gd name="T35" fmla="*/ 2147483647 h 254"/>
              <a:gd name="T36" fmla="*/ 2147483647 w 243"/>
              <a:gd name="T37" fmla="*/ 2147483647 h 254"/>
              <a:gd name="T38" fmla="*/ 2147483647 w 243"/>
              <a:gd name="T39" fmla="*/ 2147483647 h 254"/>
              <a:gd name="T40" fmla="*/ 2147483647 w 243"/>
              <a:gd name="T41" fmla="*/ 2147483647 h 254"/>
              <a:gd name="T42" fmla="*/ 2147483647 w 243"/>
              <a:gd name="T43" fmla="*/ 2147483647 h 254"/>
              <a:gd name="T44" fmla="*/ 2147483647 w 243"/>
              <a:gd name="T45" fmla="*/ 2147483647 h 254"/>
              <a:gd name="T46" fmla="*/ 2147483647 w 243"/>
              <a:gd name="T47" fmla="*/ 2147483647 h 254"/>
              <a:gd name="T48" fmla="*/ 2147483647 w 243"/>
              <a:gd name="T49" fmla="*/ 2147483647 h 254"/>
              <a:gd name="T50" fmla="*/ 2147483647 w 243"/>
              <a:gd name="T51" fmla="*/ 2147483647 h 254"/>
              <a:gd name="T52" fmla="*/ 2147483647 w 243"/>
              <a:gd name="T53" fmla="*/ 2147483647 h 254"/>
              <a:gd name="T54" fmla="*/ 2147483647 w 243"/>
              <a:gd name="T55" fmla="*/ 2147483647 h 25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43"/>
              <a:gd name="T85" fmla="*/ 0 h 254"/>
              <a:gd name="T86" fmla="*/ 243 w 243"/>
              <a:gd name="T87" fmla="*/ 254 h 25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43" h="254">
                <a:moveTo>
                  <a:pt x="166" y="251"/>
                </a:moveTo>
                <a:lnTo>
                  <a:pt x="106" y="254"/>
                </a:lnTo>
                <a:lnTo>
                  <a:pt x="99" y="240"/>
                </a:lnTo>
                <a:lnTo>
                  <a:pt x="74" y="244"/>
                </a:lnTo>
                <a:lnTo>
                  <a:pt x="26" y="212"/>
                </a:lnTo>
                <a:lnTo>
                  <a:pt x="0" y="212"/>
                </a:lnTo>
                <a:lnTo>
                  <a:pt x="2" y="156"/>
                </a:lnTo>
                <a:lnTo>
                  <a:pt x="32" y="118"/>
                </a:lnTo>
                <a:lnTo>
                  <a:pt x="30" y="59"/>
                </a:lnTo>
                <a:lnTo>
                  <a:pt x="74" y="62"/>
                </a:lnTo>
                <a:lnTo>
                  <a:pt x="112" y="44"/>
                </a:lnTo>
                <a:lnTo>
                  <a:pt x="110" y="22"/>
                </a:lnTo>
                <a:lnTo>
                  <a:pt x="134" y="0"/>
                </a:lnTo>
                <a:lnTo>
                  <a:pt x="147" y="4"/>
                </a:lnTo>
                <a:lnTo>
                  <a:pt x="130" y="54"/>
                </a:lnTo>
                <a:lnTo>
                  <a:pt x="146" y="62"/>
                </a:lnTo>
                <a:lnTo>
                  <a:pt x="144" y="102"/>
                </a:lnTo>
                <a:lnTo>
                  <a:pt x="166" y="99"/>
                </a:lnTo>
                <a:lnTo>
                  <a:pt x="243" y="147"/>
                </a:lnTo>
                <a:lnTo>
                  <a:pt x="221" y="168"/>
                </a:lnTo>
                <a:lnTo>
                  <a:pt x="192" y="155"/>
                </a:lnTo>
                <a:lnTo>
                  <a:pt x="184" y="180"/>
                </a:lnTo>
                <a:lnTo>
                  <a:pt x="192" y="204"/>
                </a:lnTo>
                <a:lnTo>
                  <a:pt x="178" y="227"/>
                </a:lnTo>
                <a:lnTo>
                  <a:pt x="182" y="243"/>
                </a:lnTo>
                <a:lnTo>
                  <a:pt x="166" y="251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88" name="Freeform 257"/>
          <p:cNvSpPr>
            <a:spLocks/>
          </p:cNvSpPr>
          <p:nvPr/>
        </p:nvSpPr>
        <p:spPr bwMode="auto">
          <a:xfrm>
            <a:off x="3733800" y="4865688"/>
            <a:ext cx="527050" cy="442912"/>
          </a:xfrm>
          <a:custGeom>
            <a:avLst/>
            <a:gdLst>
              <a:gd name="T0" fmla="*/ 2147483647 w 315"/>
              <a:gd name="T1" fmla="*/ 2147483647 h 264"/>
              <a:gd name="T2" fmla="*/ 2147483647 w 315"/>
              <a:gd name="T3" fmla="*/ 2147483647 h 264"/>
              <a:gd name="T4" fmla="*/ 2147483647 w 315"/>
              <a:gd name="T5" fmla="*/ 0 h 264"/>
              <a:gd name="T6" fmla="*/ 2147483647 w 315"/>
              <a:gd name="T7" fmla="*/ 2147483647 h 264"/>
              <a:gd name="T8" fmla="*/ 2147483647 w 315"/>
              <a:gd name="T9" fmla="*/ 2147483647 h 264"/>
              <a:gd name="T10" fmla="*/ 2147483647 w 315"/>
              <a:gd name="T11" fmla="*/ 2147483647 h 264"/>
              <a:gd name="T12" fmla="*/ 2147483647 w 315"/>
              <a:gd name="T13" fmla="*/ 2147483647 h 264"/>
              <a:gd name="T14" fmla="*/ 2147483647 w 315"/>
              <a:gd name="T15" fmla="*/ 2147483647 h 264"/>
              <a:gd name="T16" fmla="*/ 2147483647 w 315"/>
              <a:gd name="T17" fmla="*/ 2147483647 h 264"/>
              <a:gd name="T18" fmla="*/ 2147483647 w 315"/>
              <a:gd name="T19" fmla="*/ 2147483647 h 264"/>
              <a:gd name="T20" fmla="*/ 2147483647 w 315"/>
              <a:gd name="T21" fmla="*/ 2147483647 h 264"/>
              <a:gd name="T22" fmla="*/ 2147483647 w 315"/>
              <a:gd name="T23" fmla="*/ 2147483647 h 264"/>
              <a:gd name="T24" fmla="*/ 2147483647 w 315"/>
              <a:gd name="T25" fmla="*/ 2147483647 h 264"/>
              <a:gd name="T26" fmla="*/ 2147483647 w 315"/>
              <a:gd name="T27" fmla="*/ 2147483647 h 264"/>
              <a:gd name="T28" fmla="*/ 2147483647 w 315"/>
              <a:gd name="T29" fmla="*/ 2147483647 h 264"/>
              <a:gd name="T30" fmla="*/ 2147483647 w 315"/>
              <a:gd name="T31" fmla="*/ 2147483647 h 264"/>
              <a:gd name="T32" fmla="*/ 2147483647 w 315"/>
              <a:gd name="T33" fmla="*/ 2147483647 h 264"/>
              <a:gd name="T34" fmla="*/ 2147483647 w 315"/>
              <a:gd name="T35" fmla="*/ 2147483647 h 264"/>
              <a:gd name="T36" fmla="*/ 0 w 315"/>
              <a:gd name="T37" fmla="*/ 2147483647 h 264"/>
              <a:gd name="T38" fmla="*/ 2147483647 w 315"/>
              <a:gd name="T39" fmla="*/ 2147483647 h 264"/>
              <a:gd name="T40" fmla="*/ 2147483647 w 315"/>
              <a:gd name="T41" fmla="*/ 2147483647 h 264"/>
              <a:gd name="T42" fmla="*/ 2147483647 w 315"/>
              <a:gd name="T43" fmla="*/ 2147483647 h 264"/>
              <a:gd name="T44" fmla="*/ 2147483647 w 315"/>
              <a:gd name="T45" fmla="*/ 2147483647 h 264"/>
              <a:gd name="T46" fmla="*/ 2147483647 w 315"/>
              <a:gd name="T47" fmla="*/ 2147483647 h 264"/>
              <a:gd name="T48" fmla="*/ 2147483647 w 315"/>
              <a:gd name="T49" fmla="*/ 2147483647 h 264"/>
              <a:gd name="T50" fmla="*/ 2147483647 w 315"/>
              <a:gd name="T51" fmla="*/ 2147483647 h 264"/>
              <a:gd name="T52" fmla="*/ 2147483647 w 315"/>
              <a:gd name="T53" fmla="*/ 2147483647 h 264"/>
              <a:gd name="T54" fmla="*/ 2147483647 w 315"/>
              <a:gd name="T55" fmla="*/ 2147483647 h 264"/>
              <a:gd name="T56" fmla="*/ 2147483647 w 315"/>
              <a:gd name="T57" fmla="*/ 2147483647 h 264"/>
              <a:gd name="T58" fmla="*/ 2147483647 w 315"/>
              <a:gd name="T59" fmla="*/ 2147483647 h 264"/>
              <a:gd name="T60" fmla="*/ 2147483647 w 315"/>
              <a:gd name="T61" fmla="*/ 2147483647 h 264"/>
              <a:gd name="T62" fmla="*/ 2147483647 w 315"/>
              <a:gd name="T63" fmla="*/ 2147483647 h 264"/>
              <a:gd name="T64" fmla="*/ 2147483647 w 315"/>
              <a:gd name="T65" fmla="*/ 2147483647 h 264"/>
              <a:gd name="T66" fmla="*/ 2147483647 w 315"/>
              <a:gd name="T67" fmla="*/ 2147483647 h 26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15"/>
              <a:gd name="T103" fmla="*/ 0 h 264"/>
              <a:gd name="T104" fmla="*/ 315 w 315"/>
              <a:gd name="T105" fmla="*/ 264 h 26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15" h="264">
                <a:moveTo>
                  <a:pt x="152" y="3"/>
                </a:moveTo>
                <a:lnTo>
                  <a:pt x="187" y="18"/>
                </a:lnTo>
                <a:lnTo>
                  <a:pt x="222" y="0"/>
                </a:lnTo>
                <a:lnTo>
                  <a:pt x="266" y="67"/>
                </a:lnTo>
                <a:lnTo>
                  <a:pt x="301" y="72"/>
                </a:lnTo>
                <a:lnTo>
                  <a:pt x="315" y="112"/>
                </a:lnTo>
                <a:lnTo>
                  <a:pt x="293" y="122"/>
                </a:lnTo>
                <a:lnTo>
                  <a:pt x="246" y="160"/>
                </a:lnTo>
                <a:lnTo>
                  <a:pt x="234" y="187"/>
                </a:lnTo>
                <a:lnTo>
                  <a:pt x="205" y="184"/>
                </a:lnTo>
                <a:lnTo>
                  <a:pt x="182" y="170"/>
                </a:lnTo>
                <a:lnTo>
                  <a:pt x="154" y="200"/>
                </a:lnTo>
                <a:lnTo>
                  <a:pt x="134" y="181"/>
                </a:lnTo>
                <a:lnTo>
                  <a:pt x="106" y="205"/>
                </a:lnTo>
                <a:lnTo>
                  <a:pt x="82" y="242"/>
                </a:lnTo>
                <a:lnTo>
                  <a:pt x="91" y="259"/>
                </a:lnTo>
                <a:lnTo>
                  <a:pt x="54" y="264"/>
                </a:lnTo>
                <a:lnTo>
                  <a:pt x="40" y="230"/>
                </a:lnTo>
                <a:lnTo>
                  <a:pt x="0" y="218"/>
                </a:lnTo>
                <a:lnTo>
                  <a:pt x="8" y="183"/>
                </a:lnTo>
                <a:lnTo>
                  <a:pt x="35" y="189"/>
                </a:lnTo>
                <a:lnTo>
                  <a:pt x="43" y="178"/>
                </a:lnTo>
                <a:lnTo>
                  <a:pt x="32" y="168"/>
                </a:lnTo>
                <a:lnTo>
                  <a:pt x="42" y="139"/>
                </a:lnTo>
                <a:lnTo>
                  <a:pt x="58" y="141"/>
                </a:lnTo>
                <a:lnTo>
                  <a:pt x="70" y="125"/>
                </a:lnTo>
                <a:lnTo>
                  <a:pt x="75" y="112"/>
                </a:lnTo>
                <a:lnTo>
                  <a:pt x="133" y="79"/>
                </a:lnTo>
                <a:lnTo>
                  <a:pt x="176" y="74"/>
                </a:lnTo>
                <a:lnTo>
                  <a:pt x="168" y="40"/>
                </a:lnTo>
                <a:lnTo>
                  <a:pt x="142" y="34"/>
                </a:lnTo>
                <a:lnTo>
                  <a:pt x="152" y="3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89" name="Freeform 258"/>
          <p:cNvSpPr>
            <a:spLocks/>
          </p:cNvSpPr>
          <p:nvPr/>
        </p:nvSpPr>
        <p:spPr bwMode="auto">
          <a:xfrm>
            <a:off x="3760788" y="5070475"/>
            <a:ext cx="487362" cy="469900"/>
          </a:xfrm>
          <a:custGeom>
            <a:avLst/>
            <a:gdLst>
              <a:gd name="T0" fmla="*/ 2147483647 w 291"/>
              <a:gd name="T1" fmla="*/ 2147483647 h 280"/>
              <a:gd name="T2" fmla="*/ 2147483647 w 291"/>
              <a:gd name="T3" fmla="*/ 2147483647 h 280"/>
              <a:gd name="T4" fmla="*/ 2147483647 w 291"/>
              <a:gd name="T5" fmla="*/ 2147483647 h 280"/>
              <a:gd name="T6" fmla="*/ 2147483647 w 291"/>
              <a:gd name="T7" fmla="*/ 2147483647 h 280"/>
              <a:gd name="T8" fmla="*/ 2147483647 w 291"/>
              <a:gd name="T9" fmla="*/ 0 h 280"/>
              <a:gd name="T10" fmla="*/ 2147483647 w 291"/>
              <a:gd name="T11" fmla="*/ 2147483647 h 280"/>
              <a:gd name="T12" fmla="*/ 2147483647 w 291"/>
              <a:gd name="T13" fmla="*/ 2147483647 h 280"/>
              <a:gd name="T14" fmla="*/ 2147483647 w 291"/>
              <a:gd name="T15" fmla="*/ 2147483647 h 280"/>
              <a:gd name="T16" fmla="*/ 2147483647 w 291"/>
              <a:gd name="T17" fmla="*/ 2147483647 h 280"/>
              <a:gd name="T18" fmla="*/ 2147483647 w 291"/>
              <a:gd name="T19" fmla="*/ 2147483647 h 280"/>
              <a:gd name="T20" fmla="*/ 2147483647 w 291"/>
              <a:gd name="T21" fmla="*/ 2147483647 h 280"/>
              <a:gd name="T22" fmla="*/ 2147483647 w 291"/>
              <a:gd name="T23" fmla="*/ 2147483647 h 280"/>
              <a:gd name="T24" fmla="*/ 2147483647 w 291"/>
              <a:gd name="T25" fmla="*/ 2147483647 h 280"/>
              <a:gd name="T26" fmla="*/ 2147483647 w 291"/>
              <a:gd name="T27" fmla="*/ 2147483647 h 280"/>
              <a:gd name="T28" fmla="*/ 2147483647 w 291"/>
              <a:gd name="T29" fmla="*/ 2147483647 h 280"/>
              <a:gd name="T30" fmla="*/ 2147483647 w 291"/>
              <a:gd name="T31" fmla="*/ 2147483647 h 280"/>
              <a:gd name="T32" fmla="*/ 0 w 291"/>
              <a:gd name="T33" fmla="*/ 2147483647 h 280"/>
              <a:gd name="T34" fmla="*/ 2147483647 w 291"/>
              <a:gd name="T35" fmla="*/ 2147483647 h 280"/>
              <a:gd name="T36" fmla="*/ 2147483647 w 291"/>
              <a:gd name="T37" fmla="*/ 2147483647 h 280"/>
              <a:gd name="T38" fmla="*/ 2147483647 w 291"/>
              <a:gd name="T39" fmla="*/ 2147483647 h 280"/>
              <a:gd name="T40" fmla="*/ 2147483647 w 291"/>
              <a:gd name="T41" fmla="*/ 2147483647 h 280"/>
              <a:gd name="T42" fmla="*/ 2147483647 w 291"/>
              <a:gd name="T43" fmla="*/ 2147483647 h 280"/>
              <a:gd name="T44" fmla="*/ 2147483647 w 291"/>
              <a:gd name="T45" fmla="*/ 2147483647 h 280"/>
              <a:gd name="T46" fmla="*/ 2147483647 w 291"/>
              <a:gd name="T47" fmla="*/ 2147483647 h 280"/>
              <a:gd name="T48" fmla="*/ 2147483647 w 291"/>
              <a:gd name="T49" fmla="*/ 2147483647 h 280"/>
              <a:gd name="T50" fmla="*/ 2147483647 w 291"/>
              <a:gd name="T51" fmla="*/ 2147483647 h 280"/>
              <a:gd name="T52" fmla="*/ 2147483647 w 291"/>
              <a:gd name="T53" fmla="*/ 2147483647 h 280"/>
              <a:gd name="T54" fmla="*/ 2147483647 w 291"/>
              <a:gd name="T55" fmla="*/ 2147483647 h 280"/>
              <a:gd name="T56" fmla="*/ 2147483647 w 291"/>
              <a:gd name="T57" fmla="*/ 2147483647 h 280"/>
              <a:gd name="T58" fmla="*/ 2147483647 w 291"/>
              <a:gd name="T59" fmla="*/ 2147483647 h 280"/>
              <a:gd name="T60" fmla="*/ 2147483647 w 291"/>
              <a:gd name="T61" fmla="*/ 2147483647 h 280"/>
              <a:gd name="T62" fmla="*/ 2147483647 w 291"/>
              <a:gd name="T63" fmla="*/ 2147483647 h 280"/>
              <a:gd name="T64" fmla="*/ 2147483647 w 291"/>
              <a:gd name="T65" fmla="*/ 2147483647 h 280"/>
              <a:gd name="T66" fmla="*/ 2147483647 w 291"/>
              <a:gd name="T67" fmla="*/ 2147483647 h 280"/>
              <a:gd name="T68" fmla="*/ 2147483647 w 291"/>
              <a:gd name="T69" fmla="*/ 2147483647 h 280"/>
              <a:gd name="T70" fmla="*/ 2147483647 w 291"/>
              <a:gd name="T71" fmla="*/ 2147483647 h 280"/>
              <a:gd name="T72" fmla="*/ 2147483647 w 291"/>
              <a:gd name="T73" fmla="*/ 2147483647 h 280"/>
              <a:gd name="T74" fmla="*/ 2147483647 w 291"/>
              <a:gd name="T75" fmla="*/ 2147483647 h 28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91"/>
              <a:gd name="T115" fmla="*/ 0 h 280"/>
              <a:gd name="T116" fmla="*/ 291 w 291"/>
              <a:gd name="T117" fmla="*/ 280 h 28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91" h="280">
                <a:moveTo>
                  <a:pt x="272" y="80"/>
                </a:moveTo>
                <a:lnTo>
                  <a:pt x="275" y="61"/>
                </a:lnTo>
                <a:lnTo>
                  <a:pt x="262" y="40"/>
                </a:lnTo>
                <a:lnTo>
                  <a:pt x="283" y="13"/>
                </a:lnTo>
                <a:lnTo>
                  <a:pt x="277" y="0"/>
                </a:lnTo>
                <a:lnTo>
                  <a:pt x="230" y="38"/>
                </a:lnTo>
                <a:lnTo>
                  <a:pt x="218" y="65"/>
                </a:lnTo>
                <a:lnTo>
                  <a:pt x="189" y="62"/>
                </a:lnTo>
                <a:lnTo>
                  <a:pt x="166" y="48"/>
                </a:lnTo>
                <a:lnTo>
                  <a:pt x="138" y="78"/>
                </a:lnTo>
                <a:lnTo>
                  <a:pt x="118" y="59"/>
                </a:lnTo>
                <a:lnTo>
                  <a:pt x="90" y="83"/>
                </a:lnTo>
                <a:lnTo>
                  <a:pt x="66" y="120"/>
                </a:lnTo>
                <a:lnTo>
                  <a:pt x="75" y="137"/>
                </a:lnTo>
                <a:lnTo>
                  <a:pt x="38" y="142"/>
                </a:lnTo>
                <a:lnTo>
                  <a:pt x="19" y="145"/>
                </a:lnTo>
                <a:lnTo>
                  <a:pt x="0" y="168"/>
                </a:lnTo>
                <a:lnTo>
                  <a:pt x="10" y="184"/>
                </a:lnTo>
                <a:lnTo>
                  <a:pt x="6" y="209"/>
                </a:lnTo>
                <a:lnTo>
                  <a:pt x="22" y="219"/>
                </a:lnTo>
                <a:lnTo>
                  <a:pt x="14" y="243"/>
                </a:lnTo>
                <a:lnTo>
                  <a:pt x="34" y="243"/>
                </a:lnTo>
                <a:lnTo>
                  <a:pt x="56" y="268"/>
                </a:lnTo>
                <a:lnTo>
                  <a:pt x="91" y="265"/>
                </a:lnTo>
                <a:lnTo>
                  <a:pt x="109" y="280"/>
                </a:lnTo>
                <a:lnTo>
                  <a:pt x="150" y="244"/>
                </a:lnTo>
                <a:lnTo>
                  <a:pt x="179" y="262"/>
                </a:lnTo>
                <a:lnTo>
                  <a:pt x="192" y="243"/>
                </a:lnTo>
                <a:lnTo>
                  <a:pt x="227" y="243"/>
                </a:lnTo>
                <a:lnTo>
                  <a:pt x="242" y="238"/>
                </a:lnTo>
                <a:lnTo>
                  <a:pt x="242" y="222"/>
                </a:lnTo>
                <a:lnTo>
                  <a:pt x="267" y="209"/>
                </a:lnTo>
                <a:lnTo>
                  <a:pt x="291" y="211"/>
                </a:lnTo>
                <a:lnTo>
                  <a:pt x="250" y="174"/>
                </a:lnTo>
                <a:lnTo>
                  <a:pt x="234" y="132"/>
                </a:lnTo>
                <a:lnTo>
                  <a:pt x="272" y="80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90" name="Freeform 259"/>
          <p:cNvSpPr>
            <a:spLocks/>
          </p:cNvSpPr>
          <p:nvPr/>
        </p:nvSpPr>
        <p:spPr bwMode="auto">
          <a:xfrm>
            <a:off x="1844675" y="5384800"/>
            <a:ext cx="488950" cy="347663"/>
          </a:xfrm>
          <a:custGeom>
            <a:avLst/>
            <a:gdLst>
              <a:gd name="T0" fmla="*/ 2147483647 w 292"/>
              <a:gd name="T1" fmla="*/ 2147483647 h 208"/>
              <a:gd name="T2" fmla="*/ 2147483647 w 292"/>
              <a:gd name="T3" fmla="*/ 2147483647 h 208"/>
              <a:gd name="T4" fmla="*/ 2147483647 w 292"/>
              <a:gd name="T5" fmla="*/ 2147483647 h 208"/>
              <a:gd name="T6" fmla="*/ 2147483647 w 292"/>
              <a:gd name="T7" fmla="*/ 0 h 208"/>
              <a:gd name="T8" fmla="*/ 2147483647 w 292"/>
              <a:gd name="T9" fmla="*/ 2147483647 h 208"/>
              <a:gd name="T10" fmla="*/ 2147483647 w 292"/>
              <a:gd name="T11" fmla="*/ 2147483647 h 208"/>
              <a:gd name="T12" fmla="*/ 2147483647 w 292"/>
              <a:gd name="T13" fmla="*/ 2147483647 h 208"/>
              <a:gd name="T14" fmla="*/ 2147483647 w 292"/>
              <a:gd name="T15" fmla="*/ 2147483647 h 208"/>
              <a:gd name="T16" fmla="*/ 2147483647 w 292"/>
              <a:gd name="T17" fmla="*/ 2147483647 h 208"/>
              <a:gd name="T18" fmla="*/ 2147483647 w 292"/>
              <a:gd name="T19" fmla="*/ 2147483647 h 208"/>
              <a:gd name="T20" fmla="*/ 2147483647 w 292"/>
              <a:gd name="T21" fmla="*/ 2147483647 h 208"/>
              <a:gd name="T22" fmla="*/ 2147483647 w 292"/>
              <a:gd name="T23" fmla="*/ 2147483647 h 208"/>
              <a:gd name="T24" fmla="*/ 2147483647 w 292"/>
              <a:gd name="T25" fmla="*/ 2147483647 h 208"/>
              <a:gd name="T26" fmla="*/ 2147483647 w 292"/>
              <a:gd name="T27" fmla="*/ 2147483647 h 208"/>
              <a:gd name="T28" fmla="*/ 2147483647 w 292"/>
              <a:gd name="T29" fmla="*/ 2147483647 h 208"/>
              <a:gd name="T30" fmla="*/ 2147483647 w 292"/>
              <a:gd name="T31" fmla="*/ 2147483647 h 208"/>
              <a:gd name="T32" fmla="*/ 2147483647 w 292"/>
              <a:gd name="T33" fmla="*/ 2147483647 h 208"/>
              <a:gd name="T34" fmla="*/ 2147483647 w 292"/>
              <a:gd name="T35" fmla="*/ 2147483647 h 208"/>
              <a:gd name="T36" fmla="*/ 2147483647 w 292"/>
              <a:gd name="T37" fmla="*/ 2147483647 h 208"/>
              <a:gd name="T38" fmla="*/ 0 w 292"/>
              <a:gd name="T39" fmla="*/ 2147483647 h 208"/>
              <a:gd name="T40" fmla="*/ 2147483647 w 292"/>
              <a:gd name="T41" fmla="*/ 2147483647 h 208"/>
              <a:gd name="T42" fmla="*/ 2147483647 w 292"/>
              <a:gd name="T43" fmla="*/ 2147483647 h 208"/>
              <a:gd name="T44" fmla="*/ 2147483647 w 292"/>
              <a:gd name="T45" fmla="*/ 2147483647 h 208"/>
              <a:gd name="T46" fmla="*/ 2147483647 w 292"/>
              <a:gd name="T47" fmla="*/ 2147483647 h 20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92"/>
              <a:gd name="T73" fmla="*/ 0 h 208"/>
              <a:gd name="T74" fmla="*/ 292 w 292"/>
              <a:gd name="T75" fmla="*/ 208 h 20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92" h="208">
                <a:moveTo>
                  <a:pt x="46" y="24"/>
                </a:moveTo>
                <a:lnTo>
                  <a:pt x="67" y="45"/>
                </a:lnTo>
                <a:lnTo>
                  <a:pt x="68" y="21"/>
                </a:lnTo>
                <a:lnTo>
                  <a:pt x="177" y="0"/>
                </a:lnTo>
                <a:lnTo>
                  <a:pt x="188" y="9"/>
                </a:lnTo>
                <a:lnTo>
                  <a:pt x="201" y="1"/>
                </a:lnTo>
                <a:lnTo>
                  <a:pt x="222" y="9"/>
                </a:lnTo>
                <a:lnTo>
                  <a:pt x="207" y="35"/>
                </a:lnTo>
                <a:lnTo>
                  <a:pt x="231" y="46"/>
                </a:lnTo>
                <a:lnTo>
                  <a:pt x="238" y="77"/>
                </a:lnTo>
                <a:lnTo>
                  <a:pt x="292" y="134"/>
                </a:lnTo>
                <a:lnTo>
                  <a:pt x="263" y="150"/>
                </a:lnTo>
                <a:lnTo>
                  <a:pt x="249" y="192"/>
                </a:lnTo>
                <a:lnTo>
                  <a:pt x="206" y="177"/>
                </a:lnTo>
                <a:lnTo>
                  <a:pt x="180" y="208"/>
                </a:lnTo>
                <a:lnTo>
                  <a:pt x="86" y="185"/>
                </a:lnTo>
                <a:lnTo>
                  <a:pt x="76" y="155"/>
                </a:lnTo>
                <a:lnTo>
                  <a:pt x="43" y="121"/>
                </a:lnTo>
                <a:lnTo>
                  <a:pt x="33" y="128"/>
                </a:lnTo>
                <a:lnTo>
                  <a:pt x="0" y="126"/>
                </a:lnTo>
                <a:lnTo>
                  <a:pt x="16" y="33"/>
                </a:lnTo>
                <a:lnTo>
                  <a:pt x="46" y="24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91" name="Freeform 260"/>
          <p:cNvSpPr>
            <a:spLocks/>
          </p:cNvSpPr>
          <p:nvPr/>
        </p:nvSpPr>
        <p:spPr bwMode="auto">
          <a:xfrm>
            <a:off x="2547938" y="4984750"/>
            <a:ext cx="538162" cy="582613"/>
          </a:xfrm>
          <a:custGeom>
            <a:avLst/>
            <a:gdLst>
              <a:gd name="T0" fmla="*/ 2147483647 w 322"/>
              <a:gd name="T1" fmla="*/ 2147483647 h 347"/>
              <a:gd name="T2" fmla="*/ 2147483647 w 322"/>
              <a:gd name="T3" fmla="*/ 2147483647 h 347"/>
              <a:gd name="T4" fmla="*/ 0 w 322"/>
              <a:gd name="T5" fmla="*/ 2147483647 h 347"/>
              <a:gd name="T6" fmla="*/ 2147483647 w 322"/>
              <a:gd name="T7" fmla="*/ 2147483647 h 347"/>
              <a:gd name="T8" fmla="*/ 0 w 322"/>
              <a:gd name="T9" fmla="*/ 2147483647 h 347"/>
              <a:gd name="T10" fmla="*/ 2147483647 w 322"/>
              <a:gd name="T11" fmla="*/ 2147483647 h 347"/>
              <a:gd name="T12" fmla="*/ 2147483647 w 322"/>
              <a:gd name="T13" fmla="*/ 2147483647 h 347"/>
              <a:gd name="T14" fmla="*/ 2147483647 w 322"/>
              <a:gd name="T15" fmla="*/ 2147483647 h 347"/>
              <a:gd name="T16" fmla="*/ 2147483647 w 322"/>
              <a:gd name="T17" fmla="*/ 2147483647 h 347"/>
              <a:gd name="T18" fmla="*/ 2147483647 w 322"/>
              <a:gd name="T19" fmla="*/ 0 h 347"/>
              <a:gd name="T20" fmla="*/ 2147483647 w 322"/>
              <a:gd name="T21" fmla="*/ 2147483647 h 347"/>
              <a:gd name="T22" fmla="*/ 2147483647 w 322"/>
              <a:gd name="T23" fmla="*/ 2147483647 h 347"/>
              <a:gd name="T24" fmla="*/ 2147483647 w 322"/>
              <a:gd name="T25" fmla="*/ 2147483647 h 347"/>
              <a:gd name="T26" fmla="*/ 2147483647 w 322"/>
              <a:gd name="T27" fmla="*/ 2147483647 h 347"/>
              <a:gd name="T28" fmla="*/ 2147483647 w 322"/>
              <a:gd name="T29" fmla="*/ 2147483647 h 347"/>
              <a:gd name="T30" fmla="*/ 2147483647 w 322"/>
              <a:gd name="T31" fmla="*/ 2147483647 h 347"/>
              <a:gd name="T32" fmla="*/ 2147483647 w 322"/>
              <a:gd name="T33" fmla="*/ 2147483647 h 347"/>
              <a:gd name="T34" fmla="*/ 2147483647 w 322"/>
              <a:gd name="T35" fmla="*/ 2147483647 h 347"/>
              <a:gd name="T36" fmla="*/ 2147483647 w 322"/>
              <a:gd name="T37" fmla="*/ 2147483647 h 347"/>
              <a:gd name="T38" fmla="*/ 2147483647 w 322"/>
              <a:gd name="T39" fmla="*/ 2147483647 h 347"/>
              <a:gd name="T40" fmla="*/ 2147483647 w 322"/>
              <a:gd name="T41" fmla="*/ 2147483647 h 347"/>
              <a:gd name="T42" fmla="*/ 2147483647 w 322"/>
              <a:gd name="T43" fmla="*/ 2147483647 h 347"/>
              <a:gd name="T44" fmla="*/ 2147483647 w 322"/>
              <a:gd name="T45" fmla="*/ 2147483647 h 347"/>
              <a:gd name="T46" fmla="*/ 2147483647 w 322"/>
              <a:gd name="T47" fmla="*/ 2147483647 h 347"/>
              <a:gd name="T48" fmla="*/ 2147483647 w 322"/>
              <a:gd name="T49" fmla="*/ 2147483647 h 347"/>
              <a:gd name="T50" fmla="*/ 2147483647 w 322"/>
              <a:gd name="T51" fmla="*/ 2147483647 h 347"/>
              <a:gd name="T52" fmla="*/ 2147483647 w 322"/>
              <a:gd name="T53" fmla="*/ 2147483647 h 347"/>
              <a:gd name="T54" fmla="*/ 2147483647 w 322"/>
              <a:gd name="T55" fmla="*/ 2147483647 h 347"/>
              <a:gd name="T56" fmla="*/ 2147483647 w 322"/>
              <a:gd name="T57" fmla="*/ 2147483647 h 347"/>
              <a:gd name="T58" fmla="*/ 2147483647 w 322"/>
              <a:gd name="T59" fmla="*/ 2147483647 h 347"/>
              <a:gd name="T60" fmla="*/ 2147483647 w 322"/>
              <a:gd name="T61" fmla="*/ 2147483647 h 34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22"/>
              <a:gd name="T94" fmla="*/ 0 h 347"/>
              <a:gd name="T95" fmla="*/ 322 w 322"/>
              <a:gd name="T96" fmla="*/ 347 h 34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22" h="347">
                <a:moveTo>
                  <a:pt x="13" y="219"/>
                </a:moveTo>
                <a:lnTo>
                  <a:pt x="23" y="187"/>
                </a:lnTo>
                <a:lnTo>
                  <a:pt x="0" y="167"/>
                </a:lnTo>
                <a:lnTo>
                  <a:pt x="15" y="163"/>
                </a:lnTo>
                <a:lnTo>
                  <a:pt x="0" y="127"/>
                </a:lnTo>
                <a:lnTo>
                  <a:pt x="72" y="94"/>
                </a:lnTo>
                <a:lnTo>
                  <a:pt x="69" y="81"/>
                </a:lnTo>
                <a:lnTo>
                  <a:pt x="127" y="81"/>
                </a:lnTo>
                <a:lnTo>
                  <a:pt x="155" y="24"/>
                </a:lnTo>
                <a:lnTo>
                  <a:pt x="179" y="0"/>
                </a:lnTo>
                <a:lnTo>
                  <a:pt x="186" y="22"/>
                </a:lnTo>
                <a:lnTo>
                  <a:pt x="200" y="20"/>
                </a:lnTo>
                <a:lnTo>
                  <a:pt x="224" y="83"/>
                </a:lnTo>
                <a:lnTo>
                  <a:pt x="253" y="119"/>
                </a:lnTo>
                <a:lnTo>
                  <a:pt x="259" y="190"/>
                </a:lnTo>
                <a:lnTo>
                  <a:pt x="303" y="209"/>
                </a:lnTo>
                <a:lnTo>
                  <a:pt x="285" y="236"/>
                </a:lnTo>
                <a:lnTo>
                  <a:pt x="322" y="252"/>
                </a:lnTo>
                <a:lnTo>
                  <a:pt x="298" y="279"/>
                </a:lnTo>
                <a:lnTo>
                  <a:pt x="272" y="310"/>
                </a:lnTo>
                <a:lnTo>
                  <a:pt x="243" y="307"/>
                </a:lnTo>
                <a:lnTo>
                  <a:pt x="243" y="340"/>
                </a:lnTo>
                <a:lnTo>
                  <a:pt x="219" y="347"/>
                </a:lnTo>
                <a:lnTo>
                  <a:pt x="215" y="331"/>
                </a:lnTo>
                <a:lnTo>
                  <a:pt x="168" y="331"/>
                </a:lnTo>
                <a:lnTo>
                  <a:pt x="146" y="305"/>
                </a:lnTo>
                <a:lnTo>
                  <a:pt x="127" y="247"/>
                </a:lnTo>
                <a:lnTo>
                  <a:pt x="63" y="206"/>
                </a:lnTo>
                <a:lnTo>
                  <a:pt x="13" y="219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92" name="Freeform 261"/>
          <p:cNvSpPr>
            <a:spLocks/>
          </p:cNvSpPr>
          <p:nvPr/>
        </p:nvSpPr>
        <p:spPr bwMode="auto">
          <a:xfrm>
            <a:off x="2181225" y="5246688"/>
            <a:ext cx="404813" cy="276225"/>
          </a:xfrm>
          <a:custGeom>
            <a:avLst/>
            <a:gdLst>
              <a:gd name="T0" fmla="*/ 2147483647 w 242"/>
              <a:gd name="T1" fmla="*/ 2147483647 h 165"/>
              <a:gd name="T2" fmla="*/ 2147483647 w 242"/>
              <a:gd name="T3" fmla="*/ 2147483647 h 165"/>
              <a:gd name="T4" fmla="*/ 2147483647 w 242"/>
              <a:gd name="T5" fmla="*/ 2147483647 h 165"/>
              <a:gd name="T6" fmla="*/ 2147483647 w 242"/>
              <a:gd name="T7" fmla="*/ 2147483647 h 165"/>
              <a:gd name="T8" fmla="*/ 2147483647 w 242"/>
              <a:gd name="T9" fmla="*/ 2147483647 h 165"/>
              <a:gd name="T10" fmla="*/ 2147483647 w 242"/>
              <a:gd name="T11" fmla="*/ 2147483647 h 165"/>
              <a:gd name="T12" fmla="*/ 0 w 242"/>
              <a:gd name="T13" fmla="*/ 2147483647 h 165"/>
              <a:gd name="T14" fmla="*/ 2147483647 w 242"/>
              <a:gd name="T15" fmla="*/ 2147483647 h 165"/>
              <a:gd name="T16" fmla="*/ 2147483647 w 242"/>
              <a:gd name="T17" fmla="*/ 2147483647 h 165"/>
              <a:gd name="T18" fmla="*/ 2147483647 w 242"/>
              <a:gd name="T19" fmla="*/ 2147483647 h 165"/>
              <a:gd name="T20" fmla="*/ 2147483647 w 242"/>
              <a:gd name="T21" fmla="*/ 2147483647 h 165"/>
              <a:gd name="T22" fmla="*/ 2147483647 w 242"/>
              <a:gd name="T23" fmla="*/ 0 h 165"/>
              <a:gd name="T24" fmla="*/ 2147483647 w 242"/>
              <a:gd name="T25" fmla="*/ 0 h 165"/>
              <a:gd name="T26" fmla="*/ 2147483647 w 242"/>
              <a:gd name="T27" fmla="*/ 2147483647 h 165"/>
              <a:gd name="T28" fmla="*/ 2147483647 w 242"/>
              <a:gd name="T29" fmla="*/ 2147483647 h 165"/>
              <a:gd name="T30" fmla="*/ 2147483647 w 242"/>
              <a:gd name="T31" fmla="*/ 2147483647 h 165"/>
              <a:gd name="T32" fmla="*/ 2147483647 w 242"/>
              <a:gd name="T33" fmla="*/ 2147483647 h 165"/>
              <a:gd name="T34" fmla="*/ 2147483647 w 242"/>
              <a:gd name="T35" fmla="*/ 2147483647 h 165"/>
              <a:gd name="T36" fmla="*/ 2147483647 w 242"/>
              <a:gd name="T37" fmla="*/ 2147483647 h 165"/>
              <a:gd name="T38" fmla="*/ 2147483647 w 242"/>
              <a:gd name="T39" fmla="*/ 2147483647 h 165"/>
              <a:gd name="T40" fmla="*/ 2147483647 w 242"/>
              <a:gd name="T41" fmla="*/ 2147483647 h 165"/>
              <a:gd name="T42" fmla="*/ 2147483647 w 242"/>
              <a:gd name="T43" fmla="*/ 2147483647 h 165"/>
              <a:gd name="T44" fmla="*/ 2147483647 w 242"/>
              <a:gd name="T45" fmla="*/ 2147483647 h 165"/>
              <a:gd name="T46" fmla="*/ 2147483647 w 242"/>
              <a:gd name="T47" fmla="*/ 2147483647 h 165"/>
              <a:gd name="T48" fmla="*/ 2147483647 w 242"/>
              <a:gd name="T49" fmla="*/ 2147483647 h 16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42"/>
              <a:gd name="T76" fmla="*/ 0 h 165"/>
              <a:gd name="T77" fmla="*/ 242 w 242"/>
              <a:gd name="T78" fmla="*/ 165 h 16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42" h="165">
                <a:moveTo>
                  <a:pt x="96" y="165"/>
                </a:moveTo>
                <a:lnTo>
                  <a:pt x="83" y="152"/>
                </a:lnTo>
                <a:lnTo>
                  <a:pt x="37" y="159"/>
                </a:lnTo>
                <a:lnTo>
                  <a:pt x="30" y="128"/>
                </a:lnTo>
                <a:lnTo>
                  <a:pt x="6" y="117"/>
                </a:lnTo>
                <a:lnTo>
                  <a:pt x="21" y="91"/>
                </a:lnTo>
                <a:lnTo>
                  <a:pt x="0" y="83"/>
                </a:lnTo>
                <a:lnTo>
                  <a:pt x="13" y="61"/>
                </a:lnTo>
                <a:lnTo>
                  <a:pt x="27" y="66"/>
                </a:lnTo>
                <a:lnTo>
                  <a:pt x="43" y="24"/>
                </a:lnTo>
                <a:lnTo>
                  <a:pt x="29" y="13"/>
                </a:lnTo>
                <a:lnTo>
                  <a:pt x="35" y="0"/>
                </a:lnTo>
                <a:lnTo>
                  <a:pt x="69" y="0"/>
                </a:lnTo>
                <a:lnTo>
                  <a:pt x="122" y="42"/>
                </a:lnTo>
                <a:lnTo>
                  <a:pt x="219" y="11"/>
                </a:lnTo>
                <a:lnTo>
                  <a:pt x="242" y="31"/>
                </a:lnTo>
                <a:lnTo>
                  <a:pt x="232" y="63"/>
                </a:lnTo>
                <a:lnTo>
                  <a:pt x="187" y="75"/>
                </a:lnTo>
                <a:lnTo>
                  <a:pt x="192" y="93"/>
                </a:lnTo>
                <a:lnTo>
                  <a:pt x="162" y="128"/>
                </a:lnTo>
                <a:lnTo>
                  <a:pt x="120" y="138"/>
                </a:lnTo>
                <a:lnTo>
                  <a:pt x="122" y="154"/>
                </a:lnTo>
                <a:lnTo>
                  <a:pt x="96" y="165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93" name="Freeform 262"/>
          <p:cNvSpPr>
            <a:spLocks/>
          </p:cNvSpPr>
          <p:nvPr/>
        </p:nvSpPr>
        <p:spPr bwMode="auto">
          <a:xfrm>
            <a:off x="2271713" y="4938713"/>
            <a:ext cx="396875" cy="377825"/>
          </a:xfrm>
          <a:custGeom>
            <a:avLst/>
            <a:gdLst>
              <a:gd name="T0" fmla="*/ 2147483647 w 237"/>
              <a:gd name="T1" fmla="*/ 0 h 226"/>
              <a:gd name="T2" fmla="*/ 2147483647 w 237"/>
              <a:gd name="T3" fmla="*/ 2147483647 h 226"/>
              <a:gd name="T4" fmla="*/ 2147483647 w 237"/>
              <a:gd name="T5" fmla="*/ 2147483647 h 226"/>
              <a:gd name="T6" fmla="*/ 2147483647 w 237"/>
              <a:gd name="T7" fmla="*/ 2147483647 h 226"/>
              <a:gd name="T8" fmla="*/ 2147483647 w 237"/>
              <a:gd name="T9" fmla="*/ 2147483647 h 226"/>
              <a:gd name="T10" fmla="*/ 2147483647 w 237"/>
              <a:gd name="T11" fmla="*/ 2147483647 h 226"/>
              <a:gd name="T12" fmla="*/ 2147483647 w 237"/>
              <a:gd name="T13" fmla="*/ 2147483647 h 226"/>
              <a:gd name="T14" fmla="*/ 2147483647 w 237"/>
              <a:gd name="T15" fmla="*/ 2147483647 h 226"/>
              <a:gd name="T16" fmla="*/ 2147483647 w 237"/>
              <a:gd name="T17" fmla="*/ 2147483647 h 226"/>
              <a:gd name="T18" fmla="*/ 2147483647 w 237"/>
              <a:gd name="T19" fmla="*/ 2147483647 h 226"/>
              <a:gd name="T20" fmla="*/ 2147483647 w 237"/>
              <a:gd name="T21" fmla="*/ 2147483647 h 226"/>
              <a:gd name="T22" fmla="*/ 2147483647 w 237"/>
              <a:gd name="T23" fmla="*/ 2147483647 h 226"/>
              <a:gd name="T24" fmla="*/ 0 w 237"/>
              <a:gd name="T25" fmla="*/ 2147483647 h 226"/>
              <a:gd name="T26" fmla="*/ 2147483647 w 237"/>
              <a:gd name="T27" fmla="*/ 2147483647 h 226"/>
              <a:gd name="T28" fmla="*/ 2147483647 w 237"/>
              <a:gd name="T29" fmla="*/ 2147483647 h 226"/>
              <a:gd name="T30" fmla="*/ 2147483647 w 237"/>
              <a:gd name="T31" fmla="*/ 2147483647 h 226"/>
              <a:gd name="T32" fmla="*/ 2147483647 w 237"/>
              <a:gd name="T33" fmla="*/ 0 h 226"/>
              <a:gd name="T34" fmla="*/ 2147483647 w 237"/>
              <a:gd name="T35" fmla="*/ 0 h 226"/>
              <a:gd name="T36" fmla="*/ 2147483647 w 237"/>
              <a:gd name="T37" fmla="*/ 0 h 22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7"/>
              <a:gd name="T58" fmla="*/ 0 h 226"/>
              <a:gd name="T59" fmla="*/ 237 w 237"/>
              <a:gd name="T60" fmla="*/ 226 h 22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7" h="226">
                <a:moveTo>
                  <a:pt x="124" y="0"/>
                </a:moveTo>
                <a:lnTo>
                  <a:pt x="152" y="29"/>
                </a:lnTo>
                <a:lnTo>
                  <a:pt x="210" y="18"/>
                </a:lnTo>
                <a:lnTo>
                  <a:pt x="229" y="72"/>
                </a:lnTo>
                <a:lnTo>
                  <a:pt x="226" y="93"/>
                </a:lnTo>
                <a:lnTo>
                  <a:pt x="234" y="109"/>
                </a:lnTo>
                <a:lnTo>
                  <a:pt x="237" y="122"/>
                </a:lnTo>
                <a:lnTo>
                  <a:pt x="165" y="155"/>
                </a:lnTo>
                <a:lnTo>
                  <a:pt x="180" y="191"/>
                </a:lnTo>
                <a:lnTo>
                  <a:pt x="165" y="195"/>
                </a:lnTo>
                <a:lnTo>
                  <a:pt x="68" y="226"/>
                </a:lnTo>
                <a:lnTo>
                  <a:pt x="15" y="184"/>
                </a:lnTo>
                <a:lnTo>
                  <a:pt x="0" y="140"/>
                </a:lnTo>
                <a:lnTo>
                  <a:pt x="21" y="125"/>
                </a:lnTo>
                <a:lnTo>
                  <a:pt x="88" y="44"/>
                </a:lnTo>
                <a:lnTo>
                  <a:pt x="85" y="5"/>
                </a:lnTo>
                <a:lnTo>
                  <a:pt x="124" y="0"/>
                </a:lnTo>
                <a:close/>
              </a:path>
            </a:pathLst>
          </a:custGeom>
          <a:solidFill>
            <a:srgbClr val="FFFF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94" name="Freeform 263"/>
          <p:cNvSpPr>
            <a:spLocks/>
          </p:cNvSpPr>
          <p:nvPr/>
        </p:nvSpPr>
        <p:spPr bwMode="auto">
          <a:xfrm>
            <a:off x="2078038" y="5461000"/>
            <a:ext cx="531812" cy="555625"/>
          </a:xfrm>
          <a:custGeom>
            <a:avLst/>
            <a:gdLst>
              <a:gd name="T0" fmla="*/ 2147483647 w 318"/>
              <a:gd name="T1" fmla="*/ 2147483647 h 331"/>
              <a:gd name="T2" fmla="*/ 2147483647 w 318"/>
              <a:gd name="T3" fmla="*/ 2147483647 h 331"/>
              <a:gd name="T4" fmla="*/ 2147483647 w 318"/>
              <a:gd name="T5" fmla="*/ 2147483647 h 331"/>
              <a:gd name="T6" fmla="*/ 2147483647 w 318"/>
              <a:gd name="T7" fmla="*/ 2147483647 h 331"/>
              <a:gd name="T8" fmla="*/ 2147483647 w 318"/>
              <a:gd name="T9" fmla="*/ 2147483647 h 331"/>
              <a:gd name="T10" fmla="*/ 2147483647 w 318"/>
              <a:gd name="T11" fmla="*/ 2147483647 h 331"/>
              <a:gd name="T12" fmla="*/ 2147483647 w 318"/>
              <a:gd name="T13" fmla="*/ 2147483647 h 331"/>
              <a:gd name="T14" fmla="*/ 2147483647 w 318"/>
              <a:gd name="T15" fmla="*/ 2147483647 h 331"/>
              <a:gd name="T16" fmla="*/ 2147483647 w 318"/>
              <a:gd name="T17" fmla="*/ 2147483647 h 331"/>
              <a:gd name="T18" fmla="*/ 2147483647 w 318"/>
              <a:gd name="T19" fmla="*/ 2147483647 h 331"/>
              <a:gd name="T20" fmla="*/ 2147483647 w 318"/>
              <a:gd name="T21" fmla="*/ 2147483647 h 331"/>
              <a:gd name="T22" fmla="*/ 2147483647 w 318"/>
              <a:gd name="T23" fmla="*/ 2147483647 h 331"/>
              <a:gd name="T24" fmla="*/ 2147483647 w 318"/>
              <a:gd name="T25" fmla="*/ 2147483647 h 331"/>
              <a:gd name="T26" fmla="*/ 2147483647 w 318"/>
              <a:gd name="T27" fmla="*/ 2147483647 h 331"/>
              <a:gd name="T28" fmla="*/ 2147483647 w 318"/>
              <a:gd name="T29" fmla="*/ 2147483647 h 331"/>
              <a:gd name="T30" fmla="*/ 2147483647 w 318"/>
              <a:gd name="T31" fmla="*/ 2147483647 h 331"/>
              <a:gd name="T32" fmla="*/ 2147483647 w 318"/>
              <a:gd name="T33" fmla="*/ 2147483647 h 331"/>
              <a:gd name="T34" fmla="*/ 2147483647 w 318"/>
              <a:gd name="T35" fmla="*/ 2147483647 h 331"/>
              <a:gd name="T36" fmla="*/ 0 w 318"/>
              <a:gd name="T37" fmla="*/ 2147483647 h 331"/>
              <a:gd name="T38" fmla="*/ 2147483647 w 318"/>
              <a:gd name="T39" fmla="*/ 2147483647 h 331"/>
              <a:gd name="T40" fmla="*/ 2147483647 w 318"/>
              <a:gd name="T41" fmla="*/ 2147483647 h 331"/>
              <a:gd name="T42" fmla="*/ 2147483647 w 318"/>
              <a:gd name="T43" fmla="*/ 2147483647 h 331"/>
              <a:gd name="T44" fmla="*/ 0 w 318"/>
              <a:gd name="T45" fmla="*/ 2147483647 h 331"/>
              <a:gd name="T46" fmla="*/ 2147483647 w 318"/>
              <a:gd name="T47" fmla="*/ 2147483647 h 331"/>
              <a:gd name="T48" fmla="*/ 2147483647 w 318"/>
              <a:gd name="T49" fmla="*/ 2147483647 h 331"/>
              <a:gd name="T50" fmla="*/ 2147483647 w 318"/>
              <a:gd name="T51" fmla="*/ 2147483647 h 331"/>
              <a:gd name="T52" fmla="*/ 2147483647 w 318"/>
              <a:gd name="T53" fmla="*/ 2147483647 h 331"/>
              <a:gd name="T54" fmla="*/ 2147483647 w 318"/>
              <a:gd name="T55" fmla="*/ 2147483647 h 331"/>
              <a:gd name="T56" fmla="*/ 2147483647 w 318"/>
              <a:gd name="T57" fmla="*/ 2147483647 h 331"/>
              <a:gd name="T58" fmla="*/ 2147483647 w 318"/>
              <a:gd name="T59" fmla="*/ 2147483647 h 331"/>
              <a:gd name="T60" fmla="*/ 2147483647 w 318"/>
              <a:gd name="T61" fmla="*/ 2147483647 h 331"/>
              <a:gd name="T62" fmla="*/ 2147483647 w 318"/>
              <a:gd name="T63" fmla="*/ 2147483647 h 331"/>
              <a:gd name="T64" fmla="*/ 2147483647 w 318"/>
              <a:gd name="T65" fmla="*/ 2147483647 h 331"/>
              <a:gd name="T66" fmla="*/ 2147483647 w 318"/>
              <a:gd name="T67" fmla="*/ 0 h 331"/>
              <a:gd name="T68" fmla="*/ 2147483647 w 318"/>
              <a:gd name="T69" fmla="*/ 2147483647 h 331"/>
              <a:gd name="T70" fmla="*/ 2147483647 w 318"/>
              <a:gd name="T71" fmla="*/ 2147483647 h 331"/>
              <a:gd name="T72" fmla="*/ 2147483647 w 318"/>
              <a:gd name="T73" fmla="*/ 2147483647 h 331"/>
              <a:gd name="T74" fmla="*/ 2147483647 w 318"/>
              <a:gd name="T75" fmla="*/ 2147483647 h 331"/>
              <a:gd name="T76" fmla="*/ 2147483647 w 318"/>
              <a:gd name="T77" fmla="*/ 2147483647 h 33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18"/>
              <a:gd name="T118" fmla="*/ 0 h 331"/>
              <a:gd name="T119" fmla="*/ 318 w 318"/>
              <a:gd name="T120" fmla="*/ 331 h 33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18" h="331">
                <a:moveTo>
                  <a:pt x="318" y="136"/>
                </a:moveTo>
                <a:lnTo>
                  <a:pt x="283" y="133"/>
                </a:lnTo>
                <a:lnTo>
                  <a:pt x="251" y="178"/>
                </a:lnTo>
                <a:lnTo>
                  <a:pt x="212" y="175"/>
                </a:lnTo>
                <a:lnTo>
                  <a:pt x="206" y="194"/>
                </a:lnTo>
                <a:lnTo>
                  <a:pt x="182" y="162"/>
                </a:lnTo>
                <a:lnTo>
                  <a:pt x="168" y="173"/>
                </a:lnTo>
                <a:lnTo>
                  <a:pt x="190" y="189"/>
                </a:lnTo>
                <a:lnTo>
                  <a:pt x="155" y="202"/>
                </a:lnTo>
                <a:lnTo>
                  <a:pt x="169" y="215"/>
                </a:lnTo>
                <a:lnTo>
                  <a:pt x="161" y="226"/>
                </a:lnTo>
                <a:lnTo>
                  <a:pt x="136" y="207"/>
                </a:lnTo>
                <a:lnTo>
                  <a:pt x="107" y="224"/>
                </a:lnTo>
                <a:lnTo>
                  <a:pt x="112" y="250"/>
                </a:lnTo>
                <a:lnTo>
                  <a:pt x="75" y="270"/>
                </a:lnTo>
                <a:lnTo>
                  <a:pt x="81" y="298"/>
                </a:lnTo>
                <a:lnTo>
                  <a:pt x="41" y="286"/>
                </a:lnTo>
                <a:lnTo>
                  <a:pt x="41" y="331"/>
                </a:lnTo>
                <a:lnTo>
                  <a:pt x="0" y="330"/>
                </a:lnTo>
                <a:lnTo>
                  <a:pt x="1" y="280"/>
                </a:lnTo>
                <a:lnTo>
                  <a:pt x="20" y="285"/>
                </a:lnTo>
                <a:lnTo>
                  <a:pt x="36" y="255"/>
                </a:lnTo>
                <a:lnTo>
                  <a:pt x="0" y="210"/>
                </a:lnTo>
                <a:lnTo>
                  <a:pt x="41" y="162"/>
                </a:lnTo>
                <a:lnTo>
                  <a:pt x="67" y="131"/>
                </a:lnTo>
                <a:lnTo>
                  <a:pt x="110" y="146"/>
                </a:lnTo>
                <a:lnTo>
                  <a:pt x="124" y="104"/>
                </a:lnTo>
                <a:lnTo>
                  <a:pt x="153" y="88"/>
                </a:lnTo>
                <a:lnTo>
                  <a:pt x="99" y="31"/>
                </a:lnTo>
                <a:lnTo>
                  <a:pt x="145" y="24"/>
                </a:lnTo>
                <a:lnTo>
                  <a:pt x="158" y="37"/>
                </a:lnTo>
                <a:lnTo>
                  <a:pt x="184" y="26"/>
                </a:lnTo>
                <a:lnTo>
                  <a:pt x="182" y="10"/>
                </a:lnTo>
                <a:lnTo>
                  <a:pt x="224" y="0"/>
                </a:lnTo>
                <a:lnTo>
                  <a:pt x="259" y="82"/>
                </a:lnTo>
                <a:lnTo>
                  <a:pt x="318" y="123"/>
                </a:lnTo>
                <a:lnTo>
                  <a:pt x="318" y="136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95" name="Freeform 264"/>
          <p:cNvSpPr>
            <a:spLocks/>
          </p:cNvSpPr>
          <p:nvPr/>
        </p:nvSpPr>
        <p:spPr bwMode="auto">
          <a:xfrm>
            <a:off x="2452688" y="5330825"/>
            <a:ext cx="461962" cy="369888"/>
          </a:xfrm>
          <a:custGeom>
            <a:avLst/>
            <a:gdLst>
              <a:gd name="T0" fmla="*/ 2147483647 w 276"/>
              <a:gd name="T1" fmla="*/ 2147483647 h 221"/>
              <a:gd name="T2" fmla="*/ 2147483647 w 276"/>
              <a:gd name="T3" fmla="*/ 2147483647 h 221"/>
              <a:gd name="T4" fmla="*/ 2147483647 w 276"/>
              <a:gd name="T5" fmla="*/ 2147483647 h 221"/>
              <a:gd name="T6" fmla="*/ 2147483647 w 276"/>
              <a:gd name="T7" fmla="*/ 2147483647 h 221"/>
              <a:gd name="T8" fmla="*/ 2147483647 w 276"/>
              <a:gd name="T9" fmla="*/ 2147483647 h 221"/>
              <a:gd name="T10" fmla="*/ 2147483647 w 276"/>
              <a:gd name="T11" fmla="*/ 2147483647 h 221"/>
              <a:gd name="T12" fmla="*/ 2147483647 w 276"/>
              <a:gd name="T13" fmla="*/ 2147483647 h 221"/>
              <a:gd name="T14" fmla="*/ 2147483647 w 276"/>
              <a:gd name="T15" fmla="*/ 2147483647 h 221"/>
              <a:gd name="T16" fmla="*/ 2147483647 w 276"/>
              <a:gd name="T17" fmla="*/ 2147483647 h 221"/>
              <a:gd name="T18" fmla="*/ 2147483647 w 276"/>
              <a:gd name="T19" fmla="*/ 2147483647 h 221"/>
              <a:gd name="T20" fmla="*/ 2147483647 w 276"/>
              <a:gd name="T21" fmla="*/ 2147483647 h 221"/>
              <a:gd name="T22" fmla="*/ 2147483647 w 276"/>
              <a:gd name="T23" fmla="*/ 2147483647 h 221"/>
              <a:gd name="T24" fmla="*/ 2147483647 w 276"/>
              <a:gd name="T25" fmla="*/ 2147483647 h 221"/>
              <a:gd name="T26" fmla="*/ 0 w 276"/>
              <a:gd name="T27" fmla="*/ 2147483647 h 221"/>
              <a:gd name="T28" fmla="*/ 2147483647 w 276"/>
              <a:gd name="T29" fmla="*/ 2147483647 h 221"/>
              <a:gd name="T30" fmla="*/ 2147483647 w 276"/>
              <a:gd name="T31" fmla="*/ 2147483647 h 221"/>
              <a:gd name="T32" fmla="*/ 2147483647 w 276"/>
              <a:gd name="T33" fmla="*/ 2147483647 h 221"/>
              <a:gd name="T34" fmla="*/ 2147483647 w 276"/>
              <a:gd name="T35" fmla="*/ 0 h 221"/>
              <a:gd name="T36" fmla="*/ 2147483647 w 276"/>
              <a:gd name="T37" fmla="*/ 2147483647 h 221"/>
              <a:gd name="T38" fmla="*/ 2147483647 w 276"/>
              <a:gd name="T39" fmla="*/ 2147483647 h 221"/>
              <a:gd name="T40" fmla="*/ 2147483647 w 276"/>
              <a:gd name="T41" fmla="*/ 2147483647 h 221"/>
              <a:gd name="T42" fmla="*/ 2147483647 w 276"/>
              <a:gd name="T43" fmla="*/ 2147483647 h 22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76"/>
              <a:gd name="T67" fmla="*/ 0 h 221"/>
              <a:gd name="T68" fmla="*/ 276 w 276"/>
              <a:gd name="T69" fmla="*/ 221 h 22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76" h="221">
                <a:moveTo>
                  <a:pt x="203" y="99"/>
                </a:moveTo>
                <a:lnTo>
                  <a:pt x="225" y="125"/>
                </a:lnTo>
                <a:lnTo>
                  <a:pt x="272" y="125"/>
                </a:lnTo>
                <a:lnTo>
                  <a:pt x="276" y="141"/>
                </a:lnTo>
                <a:lnTo>
                  <a:pt x="248" y="158"/>
                </a:lnTo>
                <a:lnTo>
                  <a:pt x="214" y="150"/>
                </a:lnTo>
                <a:lnTo>
                  <a:pt x="220" y="200"/>
                </a:lnTo>
                <a:lnTo>
                  <a:pt x="204" y="214"/>
                </a:lnTo>
                <a:lnTo>
                  <a:pt x="136" y="206"/>
                </a:lnTo>
                <a:lnTo>
                  <a:pt x="132" y="221"/>
                </a:lnTo>
                <a:lnTo>
                  <a:pt x="94" y="214"/>
                </a:lnTo>
                <a:lnTo>
                  <a:pt x="94" y="201"/>
                </a:lnTo>
                <a:lnTo>
                  <a:pt x="35" y="160"/>
                </a:lnTo>
                <a:lnTo>
                  <a:pt x="0" y="78"/>
                </a:lnTo>
                <a:lnTo>
                  <a:pt x="30" y="43"/>
                </a:lnTo>
                <a:lnTo>
                  <a:pt x="25" y="25"/>
                </a:lnTo>
                <a:lnTo>
                  <a:pt x="70" y="13"/>
                </a:lnTo>
                <a:lnTo>
                  <a:pt x="120" y="0"/>
                </a:lnTo>
                <a:lnTo>
                  <a:pt x="184" y="41"/>
                </a:lnTo>
                <a:lnTo>
                  <a:pt x="203" y="99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96" name="Freeform 265"/>
          <p:cNvSpPr>
            <a:spLocks/>
          </p:cNvSpPr>
          <p:nvPr/>
        </p:nvSpPr>
        <p:spPr bwMode="auto">
          <a:xfrm>
            <a:off x="1898650" y="5059363"/>
            <a:ext cx="407988" cy="360362"/>
          </a:xfrm>
          <a:custGeom>
            <a:avLst/>
            <a:gdLst>
              <a:gd name="T0" fmla="*/ 2147483647 w 244"/>
              <a:gd name="T1" fmla="*/ 0 h 215"/>
              <a:gd name="T2" fmla="*/ 2147483647 w 244"/>
              <a:gd name="T3" fmla="*/ 2147483647 h 215"/>
              <a:gd name="T4" fmla="*/ 2147483647 w 244"/>
              <a:gd name="T5" fmla="*/ 2147483647 h 215"/>
              <a:gd name="T6" fmla="*/ 2147483647 w 244"/>
              <a:gd name="T7" fmla="*/ 2147483647 h 215"/>
              <a:gd name="T8" fmla="*/ 2147483647 w 244"/>
              <a:gd name="T9" fmla="*/ 2147483647 h 215"/>
              <a:gd name="T10" fmla="*/ 2147483647 w 244"/>
              <a:gd name="T11" fmla="*/ 2147483647 h 215"/>
              <a:gd name="T12" fmla="*/ 2147483647 w 244"/>
              <a:gd name="T13" fmla="*/ 2147483647 h 215"/>
              <a:gd name="T14" fmla="*/ 2147483647 w 244"/>
              <a:gd name="T15" fmla="*/ 2147483647 h 215"/>
              <a:gd name="T16" fmla="*/ 2147483647 w 244"/>
              <a:gd name="T17" fmla="*/ 2147483647 h 215"/>
              <a:gd name="T18" fmla="*/ 2147483647 w 244"/>
              <a:gd name="T19" fmla="*/ 2147483647 h 215"/>
              <a:gd name="T20" fmla="*/ 2147483647 w 244"/>
              <a:gd name="T21" fmla="*/ 2147483647 h 215"/>
              <a:gd name="T22" fmla="*/ 2147483647 w 244"/>
              <a:gd name="T23" fmla="*/ 2147483647 h 215"/>
              <a:gd name="T24" fmla="*/ 2147483647 w 244"/>
              <a:gd name="T25" fmla="*/ 2147483647 h 215"/>
              <a:gd name="T26" fmla="*/ 2147483647 w 244"/>
              <a:gd name="T27" fmla="*/ 2147483647 h 215"/>
              <a:gd name="T28" fmla="*/ 2147483647 w 244"/>
              <a:gd name="T29" fmla="*/ 2147483647 h 215"/>
              <a:gd name="T30" fmla="*/ 2147483647 w 244"/>
              <a:gd name="T31" fmla="*/ 2147483647 h 215"/>
              <a:gd name="T32" fmla="*/ 2147483647 w 244"/>
              <a:gd name="T33" fmla="*/ 2147483647 h 215"/>
              <a:gd name="T34" fmla="*/ 2147483647 w 244"/>
              <a:gd name="T35" fmla="*/ 2147483647 h 215"/>
              <a:gd name="T36" fmla="*/ 0 w 244"/>
              <a:gd name="T37" fmla="*/ 2147483647 h 215"/>
              <a:gd name="T38" fmla="*/ 0 w 244"/>
              <a:gd name="T39" fmla="*/ 2147483647 h 215"/>
              <a:gd name="T40" fmla="*/ 2147483647 w 244"/>
              <a:gd name="T41" fmla="*/ 2147483647 h 215"/>
              <a:gd name="T42" fmla="*/ 2147483647 w 244"/>
              <a:gd name="T43" fmla="*/ 2147483647 h 215"/>
              <a:gd name="T44" fmla="*/ 2147483647 w 244"/>
              <a:gd name="T45" fmla="*/ 2147483647 h 215"/>
              <a:gd name="T46" fmla="*/ 2147483647 w 244"/>
              <a:gd name="T47" fmla="*/ 2147483647 h 215"/>
              <a:gd name="T48" fmla="*/ 2147483647 w 244"/>
              <a:gd name="T49" fmla="*/ 2147483647 h 215"/>
              <a:gd name="T50" fmla="*/ 2147483647 w 244"/>
              <a:gd name="T51" fmla="*/ 2147483647 h 215"/>
              <a:gd name="T52" fmla="*/ 2147483647 w 244"/>
              <a:gd name="T53" fmla="*/ 0 h 21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44"/>
              <a:gd name="T82" fmla="*/ 0 h 215"/>
              <a:gd name="T83" fmla="*/ 244 w 244"/>
              <a:gd name="T84" fmla="*/ 215 h 21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44" h="215">
                <a:moveTo>
                  <a:pt x="87" y="0"/>
                </a:moveTo>
                <a:lnTo>
                  <a:pt x="103" y="31"/>
                </a:lnTo>
                <a:lnTo>
                  <a:pt x="190" y="23"/>
                </a:lnTo>
                <a:lnTo>
                  <a:pt x="193" y="48"/>
                </a:lnTo>
                <a:lnTo>
                  <a:pt x="220" y="37"/>
                </a:lnTo>
                <a:lnTo>
                  <a:pt x="244" y="53"/>
                </a:lnTo>
                <a:lnTo>
                  <a:pt x="223" y="68"/>
                </a:lnTo>
                <a:lnTo>
                  <a:pt x="238" y="112"/>
                </a:lnTo>
                <a:lnTo>
                  <a:pt x="204" y="112"/>
                </a:lnTo>
                <a:lnTo>
                  <a:pt x="198" y="125"/>
                </a:lnTo>
                <a:lnTo>
                  <a:pt x="212" y="136"/>
                </a:lnTo>
                <a:lnTo>
                  <a:pt x="196" y="178"/>
                </a:lnTo>
                <a:lnTo>
                  <a:pt x="182" y="173"/>
                </a:lnTo>
                <a:lnTo>
                  <a:pt x="169" y="195"/>
                </a:lnTo>
                <a:lnTo>
                  <a:pt x="156" y="203"/>
                </a:lnTo>
                <a:lnTo>
                  <a:pt x="145" y="194"/>
                </a:lnTo>
                <a:lnTo>
                  <a:pt x="36" y="215"/>
                </a:lnTo>
                <a:lnTo>
                  <a:pt x="48" y="176"/>
                </a:lnTo>
                <a:lnTo>
                  <a:pt x="0" y="165"/>
                </a:lnTo>
                <a:lnTo>
                  <a:pt x="0" y="147"/>
                </a:lnTo>
                <a:lnTo>
                  <a:pt x="19" y="133"/>
                </a:lnTo>
                <a:lnTo>
                  <a:pt x="9" y="112"/>
                </a:lnTo>
                <a:lnTo>
                  <a:pt x="27" y="107"/>
                </a:lnTo>
                <a:lnTo>
                  <a:pt x="24" y="71"/>
                </a:lnTo>
                <a:lnTo>
                  <a:pt x="65" y="32"/>
                </a:lnTo>
                <a:lnTo>
                  <a:pt x="48" y="16"/>
                </a:lnTo>
                <a:lnTo>
                  <a:pt x="87" y="0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97" name="Freeform 272"/>
          <p:cNvSpPr>
            <a:spLocks/>
          </p:cNvSpPr>
          <p:nvPr/>
        </p:nvSpPr>
        <p:spPr bwMode="auto">
          <a:xfrm>
            <a:off x="966788" y="3792538"/>
            <a:ext cx="58737" cy="57150"/>
          </a:xfrm>
          <a:custGeom>
            <a:avLst/>
            <a:gdLst>
              <a:gd name="T0" fmla="*/ 0 w 35"/>
              <a:gd name="T1" fmla="*/ 0 h 34"/>
              <a:gd name="T2" fmla="*/ 2147483647 w 35"/>
              <a:gd name="T3" fmla="*/ 2147483647 h 34"/>
              <a:gd name="T4" fmla="*/ 2147483647 w 35"/>
              <a:gd name="T5" fmla="*/ 2147483647 h 34"/>
              <a:gd name="T6" fmla="*/ 2147483647 w 35"/>
              <a:gd name="T7" fmla="*/ 2147483647 h 34"/>
              <a:gd name="T8" fmla="*/ 0 w 35"/>
              <a:gd name="T9" fmla="*/ 0 h 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34"/>
              <a:gd name="T17" fmla="*/ 35 w 35"/>
              <a:gd name="T18" fmla="*/ 34 h 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34">
                <a:moveTo>
                  <a:pt x="0" y="0"/>
                </a:moveTo>
                <a:lnTo>
                  <a:pt x="1" y="28"/>
                </a:lnTo>
                <a:lnTo>
                  <a:pt x="30" y="34"/>
                </a:lnTo>
                <a:lnTo>
                  <a:pt x="35" y="2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98" name="Freeform 288"/>
          <p:cNvSpPr>
            <a:spLocks/>
          </p:cNvSpPr>
          <p:nvPr/>
        </p:nvSpPr>
        <p:spPr bwMode="auto">
          <a:xfrm>
            <a:off x="3608388" y="5622925"/>
            <a:ext cx="77787" cy="58738"/>
          </a:xfrm>
          <a:custGeom>
            <a:avLst/>
            <a:gdLst>
              <a:gd name="T0" fmla="*/ 2147483647 w 46"/>
              <a:gd name="T1" fmla="*/ 2147483647 h 35"/>
              <a:gd name="T2" fmla="*/ 2147483647 w 46"/>
              <a:gd name="T3" fmla="*/ 2147483647 h 35"/>
              <a:gd name="T4" fmla="*/ 0 w 46"/>
              <a:gd name="T5" fmla="*/ 2147483647 h 35"/>
              <a:gd name="T6" fmla="*/ 0 w 46"/>
              <a:gd name="T7" fmla="*/ 0 h 35"/>
              <a:gd name="T8" fmla="*/ 2147483647 w 46"/>
              <a:gd name="T9" fmla="*/ 0 h 35"/>
              <a:gd name="T10" fmla="*/ 2147483647 w 46"/>
              <a:gd name="T11" fmla="*/ 2147483647 h 35"/>
              <a:gd name="T12" fmla="*/ 2147483647 w 46"/>
              <a:gd name="T13" fmla="*/ 2147483647 h 35"/>
              <a:gd name="T14" fmla="*/ 2147483647 w 46"/>
              <a:gd name="T15" fmla="*/ 2147483647 h 35"/>
              <a:gd name="T16" fmla="*/ 2147483647 w 46"/>
              <a:gd name="T17" fmla="*/ 2147483647 h 35"/>
              <a:gd name="T18" fmla="*/ 2147483647 w 46"/>
              <a:gd name="T19" fmla="*/ 2147483647 h 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6"/>
              <a:gd name="T31" fmla="*/ 0 h 35"/>
              <a:gd name="T32" fmla="*/ 46 w 46"/>
              <a:gd name="T33" fmla="*/ 35 h 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6" h="35">
                <a:moveTo>
                  <a:pt x="13" y="35"/>
                </a:moveTo>
                <a:lnTo>
                  <a:pt x="9" y="18"/>
                </a:lnTo>
                <a:lnTo>
                  <a:pt x="0" y="16"/>
                </a:lnTo>
                <a:lnTo>
                  <a:pt x="0" y="0"/>
                </a:lnTo>
                <a:lnTo>
                  <a:pt x="21" y="0"/>
                </a:lnTo>
                <a:lnTo>
                  <a:pt x="29" y="19"/>
                </a:lnTo>
                <a:lnTo>
                  <a:pt x="41" y="8"/>
                </a:lnTo>
                <a:lnTo>
                  <a:pt x="46" y="18"/>
                </a:lnTo>
                <a:lnTo>
                  <a:pt x="29" y="35"/>
                </a:lnTo>
                <a:lnTo>
                  <a:pt x="13" y="35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99" name="Freeform 291"/>
          <p:cNvSpPr>
            <a:spLocks/>
          </p:cNvSpPr>
          <p:nvPr/>
        </p:nvSpPr>
        <p:spPr bwMode="auto">
          <a:xfrm>
            <a:off x="495300" y="4576763"/>
            <a:ext cx="63500" cy="66675"/>
          </a:xfrm>
          <a:custGeom>
            <a:avLst/>
            <a:gdLst>
              <a:gd name="T0" fmla="*/ 2147483647 w 38"/>
              <a:gd name="T1" fmla="*/ 0 h 40"/>
              <a:gd name="T2" fmla="*/ 2147483647 w 38"/>
              <a:gd name="T3" fmla="*/ 2147483647 h 40"/>
              <a:gd name="T4" fmla="*/ 2147483647 w 38"/>
              <a:gd name="T5" fmla="*/ 2147483647 h 40"/>
              <a:gd name="T6" fmla="*/ 2147483647 w 38"/>
              <a:gd name="T7" fmla="*/ 2147483647 h 40"/>
              <a:gd name="T8" fmla="*/ 2147483647 w 38"/>
              <a:gd name="T9" fmla="*/ 2147483647 h 40"/>
              <a:gd name="T10" fmla="*/ 0 w 38"/>
              <a:gd name="T11" fmla="*/ 2147483647 h 40"/>
              <a:gd name="T12" fmla="*/ 2147483647 w 38"/>
              <a:gd name="T13" fmla="*/ 0 h 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"/>
              <a:gd name="T22" fmla="*/ 0 h 40"/>
              <a:gd name="T23" fmla="*/ 38 w 38"/>
              <a:gd name="T24" fmla="*/ 40 h 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" h="40">
                <a:moveTo>
                  <a:pt x="16" y="0"/>
                </a:moveTo>
                <a:lnTo>
                  <a:pt x="38" y="16"/>
                </a:lnTo>
                <a:lnTo>
                  <a:pt x="36" y="28"/>
                </a:lnTo>
                <a:lnTo>
                  <a:pt x="19" y="40"/>
                </a:lnTo>
                <a:lnTo>
                  <a:pt x="3" y="33"/>
                </a:lnTo>
                <a:lnTo>
                  <a:pt x="0" y="17"/>
                </a:lnTo>
                <a:lnTo>
                  <a:pt x="16" y="0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500" name="Freeform 297"/>
          <p:cNvSpPr>
            <a:spLocks/>
          </p:cNvSpPr>
          <p:nvPr/>
        </p:nvSpPr>
        <p:spPr bwMode="auto">
          <a:xfrm>
            <a:off x="3549650" y="5210175"/>
            <a:ext cx="63500" cy="63500"/>
          </a:xfrm>
          <a:custGeom>
            <a:avLst/>
            <a:gdLst>
              <a:gd name="T0" fmla="*/ 2147483647 w 38"/>
              <a:gd name="T1" fmla="*/ 2147483647 h 38"/>
              <a:gd name="T2" fmla="*/ 2147483647 w 38"/>
              <a:gd name="T3" fmla="*/ 2147483647 h 38"/>
              <a:gd name="T4" fmla="*/ 2147483647 w 38"/>
              <a:gd name="T5" fmla="*/ 0 h 38"/>
              <a:gd name="T6" fmla="*/ 0 w 38"/>
              <a:gd name="T7" fmla="*/ 2147483647 h 38"/>
              <a:gd name="T8" fmla="*/ 2147483647 w 38"/>
              <a:gd name="T9" fmla="*/ 2147483647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"/>
              <a:gd name="T16" fmla="*/ 0 h 38"/>
              <a:gd name="T17" fmla="*/ 38 w 38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" h="38">
                <a:moveTo>
                  <a:pt x="22" y="38"/>
                </a:moveTo>
                <a:lnTo>
                  <a:pt x="38" y="13"/>
                </a:lnTo>
                <a:lnTo>
                  <a:pt x="17" y="0"/>
                </a:lnTo>
                <a:lnTo>
                  <a:pt x="0" y="22"/>
                </a:lnTo>
                <a:lnTo>
                  <a:pt x="22" y="38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2" name="Shape 62"/>
          <p:cNvSpPr/>
          <p:nvPr/>
        </p:nvSpPr>
        <p:spPr>
          <a:xfrm flipV="1">
            <a:off x="2742406" y="2309813"/>
            <a:ext cx="3948907" cy="914400"/>
          </a:xfrm>
          <a:prstGeom prst="line">
            <a:avLst/>
          </a:prstGeom>
          <a:ln>
            <a:solidFill>
              <a:srgbClr val="4A7EBB"/>
            </a:solidFill>
          </a:ln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200" kern="0">
              <a:solidFill>
                <a:sysClr val="windowText" lastClr="000000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5521" name="Shape 81"/>
          <p:cNvSpPr>
            <a:spLocks noChangeArrowheads="1"/>
          </p:cNvSpPr>
          <p:nvPr/>
        </p:nvSpPr>
        <p:spPr bwMode="auto">
          <a:xfrm>
            <a:off x="5436096" y="4221088"/>
            <a:ext cx="503238" cy="400050"/>
          </a:xfrm>
          <a:prstGeom prst="rect">
            <a:avLst/>
          </a:prstGeom>
          <a:solidFill>
            <a:srgbClr val="FF0000"/>
          </a:solidFill>
          <a:ln w="12700">
            <a:noFill/>
            <a:miter lim="400000"/>
            <a:headEnd/>
            <a:tailEnd/>
          </a:ln>
        </p:spPr>
        <p:txBody>
          <a:bodyPr lIns="0" tIns="0" rIns="0" bIns="0"/>
          <a:lstStyle/>
          <a:p>
            <a:endParaRPr lang="fr-FR">
              <a:solidFill>
                <a:srgbClr val="000000"/>
              </a:solidFill>
              <a:latin typeface="Calibri" pitchFamily="34" charset="0"/>
              <a:cs typeface="Helvetica Neue"/>
              <a:sym typeface="Calibri" pitchFamily="34" charset="0"/>
            </a:endParaRPr>
          </a:p>
        </p:txBody>
      </p:sp>
      <p:sp>
        <p:nvSpPr>
          <p:cNvPr id="15522" name="Shape 82"/>
          <p:cNvSpPr>
            <a:spLocks noChangeArrowheads="1"/>
          </p:cNvSpPr>
          <p:nvPr/>
        </p:nvSpPr>
        <p:spPr bwMode="auto">
          <a:xfrm>
            <a:off x="6223000" y="4194175"/>
            <a:ext cx="3136900" cy="3667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8" tIns="45718" rIns="45718" bIns="45718">
            <a:spAutoFit/>
          </a:bodyPr>
          <a:lstStyle/>
          <a:p>
            <a:r>
              <a:rPr lang="fr-FR" b="1" u="sng">
                <a:solidFill>
                  <a:srgbClr val="000000"/>
                </a:solidFill>
                <a:latin typeface="Calibri" pitchFamily="34" charset="0"/>
                <a:cs typeface="Helvetica Neue"/>
                <a:sym typeface="Calibri" pitchFamily="34" charset="0"/>
              </a:rPr>
              <a:t>Entre 6 et 19  GNIAC’teurs</a:t>
            </a:r>
          </a:p>
        </p:txBody>
      </p:sp>
    </p:spTree>
    <p:extLst>
      <p:ext uri="{BB962C8B-B14F-4D97-AF65-F5344CB8AC3E}">
        <p14:creationId xmlns:p14="http://schemas.microsoft.com/office/powerpoint/2010/main" val="170955514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84"/>
          <p:cNvSpPr>
            <a:spLocks noGrp="1" noChangeArrowheads="1"/>
          </p:cNvSpPr>
          <p:nvPr>
            <p:ph type="title"/>
          </p:nvPr>
        </p:nvSpPr>
        <p:spPr bwMode="auto">
          <a:xfrm>
            <a:off x="755576" y="0"/>
            <a:ext cx="8153400" cy="90872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0" rIns="0" bIns="0" anchor="b"/>
          <a:lstStyle/>
          <a:p>
            <a:pPr algn="ctr" defTabSz="885825"/>
            <a:r>
              <a:rPr lang="fr-FR" sz="3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Helvetica Neue"/>
                <a:sym typeface="Calibri" pitchFamily="34" charset="0"/>
              </a:rPr>
              <a:t>GNIAC : les forces</a:t>
            </a:r>
          </a:p>
          <a:p>
            <a:pPr algn="ctr" defTabSz="885825"/>
            <a:endParaRPr lang="fr-FR" sz="2400" dirty="0"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  <a:sym typeface="Calibri" pitchFamily="34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41338" y="778699"/>
            <a:ext cx="849694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fr-FR" sz="2400" b="1" dirty="0">
                <a:solidFill>
                  <a:srgbClr val="0070C0"/>
                </a:solidFill>
              </a:rPr>
              <a:t>La Diversité d’origine des membres :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décloisonnement des modes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eco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/soc/ad, grande richesse humaine compétences initiatives multiples </a:t>
            </a:r>
            <a:r>
              <a:rPr lang="fr-FR" sz="2400" b="1" dirty="0">
                <a:latin typeface="+mj-lt"/>
                <a:ea typeface="Calibri" pitchFamily="34" charset="0"/>
                <a:cs typeface="Times New Roman" pitchFamily="18" charset="0"/>
              </a:rPr>
              <a:t>avec un point fort : une soixantaine de fonctionnaires d’Etat ou de collectivités territoriales</a:t>
            </a:r>
            <a:endParaRPr kumimoji="0" lang="fr-FR" sz="2400" b="1" i="0" u="none" strike="noStrike" cap="none" normalizeH="0" baseline="0" dirty="0">
              <a:ln>
                <a:noFill/>
              </a:ln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400" b="1" dirty="0">
                <a:solidFill>
                  <a:srgbClr val="0070C0"/>
                </a:solidFill>
              </a:rPr>
              <a:t>La croissance continue: de 20 à 400 membres en 2 ans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r-FR" sz="2400" b="1" dirty="0">
              <a:solidFill>
                <a:srgbClr val="0070C0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400" b="1" dirty="0">
                <a:solidFill>
                  <a:srgbClr val="0070C0"/>
                </a:solidFill>
              </a:rPr>
              <a:t>Une couverture géographique nationale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r-FR" sz="2400" b="1" dirty="0">
              <a:solidFill>
                <a:srgbClr val="0070C0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400" b="1" dirty="0">
                <a:solidFill>
                  <a:srgbClr val="0070C0"/>
                </a:solidFill>
              </a:rPr>
              <a:t>La connexion entre les « anciens » et les « modernes » : </a:t>
            </a:r>
            <a:r>
              <a:rPr lang="fr-FR" sz="2400" b="1" dirty="0"/>
              <a:t>entre administrations et entreprises, nouveaux entrepreneurs…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r-FR" sz="2400" b="1" dirty="0">
              <a:solidFill>
                <a:srgbClr val="0070C0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400" b="1" dirty="0">
                <a:solidFill>
                  <a:srgbClr val="0070C0"/>
                </a:solidFill>
              </a:rPr>
              <a:t>L’esprit GNIAC : </a:t>
            </a:r>
            <a:r>
              <a:rPr lang="fr-FR" sz="2400" b="1" dirty="0"/>
              <a:t>bienveillance, ouverture, écoute, pragmatisme, échanges, liberté de ton…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b="1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fr-FR" sz="2400" b="1" dirty="0">
              <a:solidFill>
                <a:srgbClr val="0070C0"/>
              </a:solidFill>
            </a:endParaRPr>
          </a:p>
        </p:txBody>
      </p:sp>
      <p:pic>
        <p:nvPicPr>
          <p:cNvPr id="15365" name="Picture 5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-13389"/>
            <a:ext cx="792088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7949827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1298</TotalTime>
  <Words>923</Words>
  <Application>Microsoft Office PowerPoint</Application>
  <PresentationFormat>Affichage à l'écran (4:3)</PresentationFormat>
  <Paragraphs>283</Paragraphs>
  <Slides>24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24</vt:i4>
      </vt:variant>
    </vt:vector>
  </HeadingPairs>
  <TitlesOfParts>
    <vt:vector size="28" baseType="lpstr">
      <vt:lpstr>Rotonde</vt:lpstr>
      <vt:lpstr>2_Conception personnalisée</vt:lpstr>
      <vt:lpstr>1_Conception personnalisée</vt:lpstr>
      <vt:lpstr>Conception personnalisée</vt:lpstr>
      <vt:lpstr>PLENIERE du 14 avril 2016</vt:lpstr>
      <vt:lpstr>ORDRE DU JOUR</vt:lpstr>
      <vt:lpstr>AG du 14 avril 2016</vt:lpstr>
      <vt:lpstr>GNIAC c’est un collectif d’acteurs citoyens  réunis autour …</vt:lpstr>
      <vt:lpstr>MISSIONS GNIAC </vt:lpstr>
      <vt:lpstr>GNIAC , c’est qui ?</vt:lpstr>
      <vt:lpstr>GNIAC, c’est aussi une valorisation et un soutien  aux initiatives et aux acteurs</vt:lpstr>
      <vt:lpstr>Présentation PowerPoint</vt:lpstr>
      <vt:lpstr>GNIAC : les forces </vt:lpstr>
      <vt:lpstr>GNIAC : les forces </vt:lpstr>
      <vt:lpstr>GNIAC : les faiblesses </vt:lpstr>
      <vt:lpstr>GNIAC : le budget 2015 </vt:lpstr>
      <vt:lpstr>GNIAC : les orientations 2016/2017 </vt:lpstr>
      <vt:lpstr>2016 : Bureau</vt:lpstr>
      <vt:lpstr>2016 : autres membres du conseil d’administration</vt:lpstr>
      <vt:lpstr>RAPPEL ! Appel aux contributions volontaires…</vt:lpstr>
      <vt:lpstr>PROJETS SENSE CUBE</vt:lpstr>
      <vt:lpstr>« Le 93 des Entrepreneurs »</vt:lpstr>
      <vt:lpstr> Plus d’un million de visites  tous les mois !!!</vt:lpstr>
      <vt:lpstr>Des gniaqueurs à votre service…CAMPAGNE « Faire Autrement »</vt:lpstr>
      <vt:lpstr>DEBAT</vt:lpstr>
      <vt:lpstr>DEBAT : Comment donner plus de poids aux initiatives citoyennes? </vt:lpstr>
      <vt:lpstr>PITCHS</vt:lpstr>
      <vt:lpstr>Présentation PowerPoint</vt:lpstr>
    </vt:vector>
  </TitlesOfParts>
  <Company>Datar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GNIAC Groupement national des Initiatives et des Acteurs citoyens</dc:title>
  <dc:creator>du BOUETIEZ Thierry</dc:creator>
  <cp:lastModifiedBy>du BOUETIEZ Thierry</cp:lastModifiedBy>
  <cp:revision>131</cp:revision>
  <cp:lastPrinted>2014-10-17T16:15:09Z</cp:lastPrinted>
  <dcterms:created xsi:type="dcterms:W3CDTF">2014-10-06T10:04:54Z</dcterms:created>
  <dcterms:modified xsi:type="dcterms:W3CDTF">2016-04-14T10:07:00Z</dcterms:modified>
</cp:coreProperties>
</file>