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2" r:id="rId3"/>
    <p:sldId id="259" r:id="rId4"/>
    <p:sldId id="260" r:id="rId5"/>
    <p:sldId id="261" r:id="rId6"/>
    <p:sldId id="262" r:id="rId7"/>
    <p:sldId id="263" r:id="rId8"/>
    <p:sldId id="273" r:id="rId9"/>
    <p:sldId id="278" r:id="rId10"/>
    <p:sldId id="279" r:id="rId11"/>
    <p:sldId id="280" r:id="rId12"/>
    <p:sldId id="271" r:id="rId13"/>
    <p:sldId id="266" r:id="rId14"/>
    <p:sldId id="268" r:id="rId15"/>
    <p:sldId id="269" r:id="rId16"/>
    <p:sldId id="274" r:id="rId17"/>
    <p:sldId id="275" r:id="rId18"/>
    <p:sldId id="277" r:id="rId19"/>
    <p:sldId id="270"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2" d="100"/>
          <a:sy n="72" d="100"/>
        </p:scale>
        <p:origin x="63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solidFill>
                  <a:sysClr val="windowText" lastClr="000000"/>
                </a:solidFill>
              </a:rPr>
              <a:t>Evolution du nombre de membres</a:t>
            </a:r>
          </a:p>
        </c:rich>
      </c:tx>
      <c:overlay val="0"/>
      <c:spPr>
        <a:noFill/>
        <a:ln>
          <a:noFill/>
        </a:ln>
        <a:effectLst/>
      </c:spPr>
    </c:title>
    <c:autoTitleDeleted val="0"/>
    <c:plotArea>
      <c:layout>
        <c:manualLayout>
          <c:layoutTarget val="inner"/>
          <c:xMode val="edge"/>
          <c:yMode val="edge"/>
          <c:x val="6.3341374707632778E-2"/>
          <c:y val="0.18560185185185185"/>
          <c:w val="0.9068807211819353"/>
          <c:h val="0.63269320501603965"/>
        </c:manualLayout>
      </c:layout>
      <c:barChart>
        <c:barDir val="col"/>
        <c:grouping val="clustered"/>
        <c:varyColors val="0"/>
        <c:ser>
          <c:idx val="0"/>
          <c:order val="0"/>
          <c:tx>
            <c:strRef>
              <c:f>CourbeNbMembres!$E$1</c:f>
              <c:strCache>
                <c:ptCount val="1"/>
                <c:pt idx="0">
                  <c:v>NB Membres</c:v>
                </c:pt>
              </c:strCache>
            </c:strRef>
          </c:tx>
          <c:spPr>
            <a:solidFill>
              <a:schemeClr val="accent1"/>
            </a:solidFill>
            <a:ln>
              <a:noFill/>
            </a:ln>
            <a:effectLst/>
          </c:spPr>
          <c:invertIfNegative val="0"/>
          <c:cat>
            <c:numRef>
              <c:f>CourbeNbMembres!$D$2:$D$41</c:f>
              <c:numCache>
                <c:formatCode>mmm\-yy</c:formatCode>
                <c:ptCount val="40"/>
                <c:pt idx="0">
                  <c:v>41670</c:v>
                </c:pt>
                <c:pt idx="1">
                  <c:v>41671</c:v>
                </c:pt>
                <c:pt idx="2">
                  <c:v>41726</c:v>
                </c:pt>
                <c:pt idx="3">
                  <c:v>41730</c:v>
                </c:pt>
                <c:pt idx="4">
                  <c:v>41760</c:v>
                </c:pt>
                <c:pt idx="5">
                  <c:v>41791</c:v>
                </c:pt>
                <c:pt idx="6">
                  <c:v>41821</c:v>
                </c:pt>
                <c:pt idx="7">
                  <c:v>41852</c:v>
                </c:pt>
                <c:pt idx="8">
                  <c:v>41883</c:v>
                </c:pt>
                <c:pt idx="9">
                  <c:v>41913</c:v>
                </c:pt>
                <c:pt idx="10">
                  <c:v>41944</c:v>
                </c:pt>
                <c:pt idx="11">
                  <c:v>41974</c:v>
                </c:pt>
                <c:pt idx="12">
                  <c:v>42005</c:v>
                </c:pt>
                <c:pt idx="13">
                  <c:v>42036</c:v>
                </c:pt>
                <c:pt idx="14">
                  <c:v>42064</c:v>
                </c:pt>
                <c:pt idx="15">
                  <c:v>42095</c:v>
                </c:pt>
                <c:pt idx="16">
                  <c:v>42125</c:v>
                </c:pt>
                <c:pt idx="17">
                  <c:v>42156</c:v>
                </c:pt>
                <c:pt idx="18">
                  <c:v>42186</c:v>
                </c:pt>
                <c:pt idx="19">
                  <c:v>42217</c:v>
                </c:pt>
                <c:pt idx="20">
                  <c:v>42248</c:v>
                </c:pt>
                <c:pt idx="21">
                  <c:v>42278</c:v>
                </c:pt>
                <c:pt idx="22">
                  <c:v>42309</c:v>
                </c:pt>
                <c:pt idx="23">
                  <c:v>42339</c:v>
                </c:pt>
                <c:pt idx="24">
                  <c:v>42370</c:v>
                </c:pt>
                <c:pt idx="25">
                  <c:v>42401</c:v>
                </c:pt>
                <c:pt idx="26">
                  <c:v>42430</c:v>
                </c:pt>
                <c:pt idx="27">
                  <c:v>42461</c:v>
                </c:pt>
                <c:pt idx="28">
                  <c:v>42491</c:v>
                </c:pt>
                <c:pt idx="29">
                  <c:v>42522</c:v>
                </c:pt>
                <c:pt idx="30">
                  <c:v>42552</c:v>
                </c:pt>
                <c:pt idx="31">
                  <c:v>42583</c:v>
                </c:pt>
                <c:pt idx="32">
                  <c:v>42614</c:v>
                </c:pt>
                <c:pt idx="33">
                  <c:v>42644</c:v>
                </c:pt>
                <c:pt idx="34">
                  <c:v>42675</c:v>
                </c:pt>
                <c:pt idx="35">
                  <c:v>42705</c:v>
                </c:pt>
                <c:pt idx="36">
                  <c:v>42736</c:v>
                </c:pt>
                <c:pt idx="37">
                  <c:v>42767</c:v>
                </c:pt>
                <c:pt idx="38">
                  <c:v>42795</c:v>
                </c:pt>
                <c:pt idx="39">
                  <c:v>42826</c:v>
                </c:pt>
              </c:numCache>
            </c:numRef>
          </c:cat>
          <c:val>
            <c:numRef>
              <c:f>CourbeNbMembres!$E$2:$E$41</c:f>
              <c:numCache>
                <c:formatCode>General</c:formatCode>
                <c:ptCount val="40"/>
                <c:pt idx="0">
                  <c:v>2</c:v>
                </c:pt>
                <c:pt idx="1">
                  <c:v>28</c:v>
                </c:pt>
                <c:pt idx="2">
                  <c:v>50</c:v>
                </c:pt>
                <c:pt idx="3">
                  <c:v>63</c:v>
                </c:pt>
                <c:pt idx="4">
                  <c:v>70</c:v>
                </c:pt>
                <c:pt idx="5">
                  <c:v>73</c:v>
                </c:pt>
                <c:pt idx="6">
                  <c:v>83</c:v>
                </c:pt>
                <c:pt idx="7">
                  <c:v>86</c:v>
                </c:pt>
                <c:pt idx="8">
                  <c:v>98</c:v>
                </c:pt>
                <c:pt idx="9">
                  <c:v>118</c:v>
                </c:pt>
                <c:pt idx="10">
                  <c:v>138</c:v>
                </c:pt>
                <c:pt idx="11">
                  <c:v>149</c:v>
                </c:pt>
                <c:pt idx="12">
                  <c:v>171</c:v>
                </c:pt>
                <c:pt idx="13">
                  <c:v>187</c:v>
                </c:pt>
                <c:pt idx="14">
                  <c:v>203</c:v>
                </c:pt>
                <c:pt idx="15">
                  <c:v>210</c:v>
                </c:pt>
                <c:pt idx="16">
                  <c:v>222</c:v>
                </c:pt>
                <c:pt idx="17">
                  <c:v>235</c:v>
                </c:pt>
                <c:pt idx="18">
                  <c:v>241</c:v>
                </c:pt>
                <c:pt idx="19">
                  <c:v>249</c:v>
                </c:pt>
                <c:pt idx="20">
                  <c:v>263</c:v>
                </c:pt>
                <c:pt idx="21">
                  <c:v>280</c:v>
                </c:pt>
                <c:pt idx="22">
                  <c:v>295</c:v>
                </c:pt>
                <c:pt idx="23">
                  <c:v>306</c:v>
                </c:pt>
                <c:pt idx="24">
                  <c:v>343</c:v>
                </c:pt>
                <c:pt idx="25">
                  <c:v>363</c:v>
                </c:pt>
                <c:pt idx="26">
                  <c:v>382</c:v>
                </c:pt>
                <c:pt idx="27">
                  <c:v>397</c:v>
                </c:pt>
                <c:pt idx="28">
                  <c:v>406</c:v>
                </c:pt>
                <c:pt idx="29">
                  <c:v>416</c:v>
                </c:pt>
                <c:pt idx="30">
                  <c:v>420</c:v>
                </c:pt>
                <c:pt idx="31">
                  <c:v>424</c:v>
                </c:pt>
                <c:pt idx="32">
                  <c:v>435</c:v>
                </c:pt>
                <c:pt idx="33">
                  <c:v>448</c:v>
                </c:pt>
                <c:pt idx="34">
                  <c:v>457</c:v>
                </c:pt>
                <c:pt idx="35">
                  <c:v>463</c:v>
                </c:pt>
                <c:pt idx="36">
                  <c:v>472</c:v>
                </c:pt>
                <c:pt idx="37">
                  <c:v>485</c:v>
                </c:pt>
                <c:pt idx="38">
                  <c:v>497</c:v>
                </c:pt>
                <c:pt idx="39">
                  <c:v>499</c:v>
                </c:pt>
              </c:numCache>
            </c:numRef>
          </c:val>
          <c:extLst>
            <c:ext xmlns:c16="http://schemas.microsoft.com/office/drawing/2014/chart" uri="{C3380CC4-5D6E-409C-BE32-E72D297353CC}">
              <c16:uniqueId val="{00000000-ABDA-41C5-9FEF-D37280F8C56B}"/>
            </c:ext>
          </c:extLst>
        </c:ser>
        <c:dLbls>
          <c:showLegendKey val="0"/>
          <c:showVal val="0"/>
          <c:showCatName val="0"/>
          <c:showSerName val="0"/>
          <c:showPercent val="0"/>
          <c:showBubbleSize val="0"/>
        </c:dLbls>
        <c:gapWidth val="219"/>
        <c:overlap val="-27"/>
        <c:axId val="120673408"/>
        <c:axId val="120674944"/>
      </c:barChart>
      <c:dateAx>
        <c:axId val="120673408"/>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20674944"/>
        <c:crosses val="autoZero"/>
        <c:auto val="1"/>
        <c:lblOffset val="100"/>
        <c:baseTimeUnit val="months"/>
      </c:dateAx>
      <c:valAx>
        <c:axId val="120674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2067340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8AE9A-24FA-432A-85ED-A12BA609E711}" type="datetimeFigureOut">
              <a:rPr lang="fr-FR" smtClean="0"/>
              <a:t>19/04/2017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3B2FF-BC97-4BD6-ABF1-30D9A3B18A54}" type="slidenum">
              <a:rPr lang="fr-FR" smtClean="0"/>
              <a:t>‹N°›</a:t>
            </a:fld>
            <a:endParaRPr lang="fr-FR"/>
          </a:p>
        </p:txBody>
      </p:sp>
    </p:spTree>
    <p:extLst>
      <p:ext uri="{BB962C8B-B14F-4D97-AF65-F5344CB8AC3E}">
        <p14:creationId xmlns:p14="http://schemas.microsoft.com/office/powerpoint/2010/main" val="2163519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435F4F4-7EFF-4BEA-B532-7BC10AC14346}" type="datetime1">
              <a:rPr lang="fr-FR" smtClean="0"/>
              <a:t>19/04/2017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365004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31ECC42-07A9-441F-B5D3-E75081502C3F}" type="datetime1">
              <a:rPr lang="fr-FR" smtClean="0"/>
              <a:t>19/04/2017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73511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9F4A2D8-A19B-4224-B448-C4EE0712A1C3}" type="datetime1">
              <a:rPr lang="fr-FR" smtClean="0"/>
              <a:t>19/04/2017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23279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isposition personnalisée">
    <p:spTree>
      <p:nvGrpSpPr>
        <p:cNvPr id="1" name=""/>
        <p:cNvGrpSpPr/>
        <p:nvPr/>
      </p:nvGrpSpPr>
      <p:grpSpPr>
        <a:xfrm>
          <a:off x="0" y="0"/>
          <a:ext cx="0" cy="0"/>
          <a:chOff x="0" y="0"/>
          <a:chExt cx="0" cy="0"/>
        </a:xfrm>
      </p:grpSpPr>
      <p:sp>
        <p:nvSpPr>
          <p:cNvPr id="47" name="Shape 47"/>
          <p:cNvSpPr>
            <a:spLocks noGrp="1"/>
          </p:cNvSpPr>
          <p:nvPr>
            <p:ph type="title"/>
          </p:nvPr>
        </p:nvSpPr>
        <p:spPr>
          <a:xfrm>
            <a:off x="812800" y="0"/>
            <a:ext cx="10871200" cy="1447800"/>
          </a:xfrm>
          <a:prstGeom prst="rect">
            <a:avLst/>
          </a:prstGeom>
        </p:spPr>
        <p:txBody>
          <a:bodyPr/>
          <a:lstStyle>
            <a:lvl1pPr algn="r">
              <a:defRPr sz="3600"/>
            </a:lvl1pPr>
          </a:lstStyle>
          <a:p>
            <a:pPr lvl="0"/>
            <a:r>
              <a:t>Title Text</a:t>
            </a:r>
          </a:p>
        </p:txBody>
      </p:sp>
    </p:spTree>
    <p:extLst>
      <p:ext uri="{BB962C8B-B14F-4D97-AF65-F5344CB8AC3E}">
        <p14:creationId xmlns:p14="http://schemas.microsoft.com/office/powerpoint/2010/main" val="392678845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EEB5F8-5FE4-4890-8BEE-281F8454AB2A}" type="datetime1">
              <a:rPr lang="fr-FR" smtClean="0"/>
              <a:t>19/04/2017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322785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91E22D5-3E98-40FB-93CC-026C0DDE1034}" type="datetime1">
              <a:rPr lang="fr-FR" smtClean="0"/>
              <a:t>19/04/2017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91956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D477C1F-CB2F-468B-9B9F-B15FE928434B}" type="datetime1">
              <a:rPr lang="fr-FR" smtClean="0"/>
              <a:t>19/04/2017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3106009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9F0ACD-C625-4A81-9802-51FA42BDD78B}" type="datetime1">
              <a:rPr lang="fr-FR" smtClean="0"/>
              <a:t>19/04/2017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58603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BB6963E-6D26-448A-8C8D-4384C4D8E2CB}" type="datetime1">
              <a:rPr lang="fr-FR" smtClean="0"/>
              <a:t>19/04/2017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16642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47D0450-26E9-4C00-A6E1-FBAD1AAC6266}" type="datetime1">
              <a:rPr lang="fr-FR" smtClean="0"/>
              <a:t>19/04/2017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25572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8911D97-476E-4233-899F-A140DFEEF883}" type="datetime1">
              <a:rPr lang="fr-FR" smtClean="0"/>
              <a:t>19/04/2017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979927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4FA3CBA-B7A2-4B56-9822-BECCE56279B0}" type="datetime1">
              <a:rPr lang="fr-FR" smtClean="0"/>
              <a:t>19/04/2017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59179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51384"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551384"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51384" y="623731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C18F2-1BDA-4738-BE96-13E074BDA475}" type="datetime1">
              <a:rPr lang="fr-FR" smtClean="0"/>
              <a:t>19/04/2017</a:t>
            </a:fld>
            <a:endParaRPr lang="fr-FR"/>
          </a:p>
        </p:txBody>
      </p:sp>
      <p:sp>
        <p:nvSpPr>
          <p:cNvPr id="5" name="Espace réservé du pied de page 4"/>
          <p:cNvSpPr>
            <a:spLocks noGrp="1"/>
          </p:cNvSpPr>
          <p:nvPr>
            <p:ph type="ftr" sz="quarter" idx="3"/>
          </p:nvPr>
        </p:nvSpPr>
        <p:spPr>
          <a:xfrm>
            <a:off x="3733528" y="623731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909992" y="6237312"/>
            <a:ext cx="2844800" cy="365125"/>
          </a:xfrm>
          <a:prstGeom prst="rect">
            <a:avLst/>
          </a:prstGeom>
        </p:spPr>
        <p:txBody>
          <a:bodyPr vert="horz" lIns="91440" tIns="45720" rIns="91440" bIns="45720" rtlCol="0" anchor="ctr"/>
          <a:lstStyle>
            <a:lvl1pPr algn="r">
              <a:defRPr sz="1600" b="1">
                <a:solidFill>
                  <a:srgbClr val="1F497D"/>
                </a:solidFill>
              </a:defRPr>
            </a:lvl1pPr>
          </a:lstStyle>
          <a:p>
            <a:fld id="{D02AFA22-9408-40C0-AE94-F3AE14214502}" type="slidenum">
              <a:rPr lang="fr-FR" smtClean="0"/>
              <a:pPr/>
              <a:t>‹N°›</a:t>
            </a:fld>
            <a:endParaRPr lang="fr-FR" dirty="0"/>
          </a:p>
        </p:txBody>
      </p:sp>
      <p:sp>
        <p:nvSpPr>
          <p:cNvPr id="7" name="Rectangle 6"/>
          <p:cNvSpPr/>
          <p:nvPr userDrawn="1"/>
        </p:nvSpPr>
        <p:spPr>
          <a:xfrm rot="19475531">
            <a:off x="-581583" y="257124"/>
            <a:ext cx="2641862" cy="370656"/>
          </a:xfrm>
          <a:prstGeom prst="rect">
            <a:avLst/>
          </a:prstGeom>
          <a:solidFill>
            <a:srgbClr val="4E98A0"/>
          </a:solidFill>
          <a:ln>
            <a:solidFill>
              <a:srgbClr val="4E98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userDrawn="1"/>
        </p:nvSpPr>
        <p:spPr>
          <a:xfrm rot="19475531">
            <a:off x="10243820" y="6105384"/>
            <a:ext cx="2677157" cy="406684"/>
          </a:xfrm>
          <a:prstGeom prst="rect">
            <a:avLst/>
          </a:prstGeom>
          <a:solidFill>
            <a:srgbClr val="4E98A0"/>
          </a:solidFill>
          <a:ln>
            <a:solidFill>
              <a:srgbClr val="4E98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0844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gniac.f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niac.fr/fr/gniac-que-faisons-nous/changer-le-mode-de-construction-des-politiques-publiques-vit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hyperlink" Target="mailto:d.sabard@gmail.com" TargetMode="External"/><Relationship Id="rId2" Type="http://schemas.openxmlformats.org/officeDocument/2006/relationships/hyperlink" Target="mailto:tdubouetiez@gmail.com" TargetMode="External"/><Relationship Id="rId1" Type="http://schemas.openxmlformats.org/officeDocument/2006/relationships/slideLayout" Target="../slideLayouts/slideLayout2.xml"/><Relationship Id="rId4" Type="http://schemas.openxmlformats.org/officeDocument/2006/relationships/hyperlink" Target="mailto:acribadeaudumas@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03712" y="404664"/>
            <a:ext cx="5040560" cy="2448272"/>
          </a:xfrm>
        </p:spPr>
        <p:txBody>
          <a:bodyPr>
            <a:normAutofit/>
          </a:bodyPr>
          <a:lstStyle/>
          <a:p>
            <a:r>
              <a:rPr lang="fr-FR" sz="9600" dirty="0">
                <a:solidFill>
                  <a:schemeClr val="tx2"/>
                </a:solidFill>
              </a:rPr>
              <a:t>GNIAC</a:t>
            </a:r>
            <a:r>
              <a:rPr lang="fr-FR" dirty="0"/>
              <a:t> </a:t>
            </a:r>
          </a:p>
        </p:txBody>
      </p:sp>
      <p:sp>
        <p:nvSpPr>
          <p:cNvPr id="3" name="Sous-titre 2"/>
          <p:cNvSpPr>
            <a:spLocks noGrp="1"/>
          </p:cNvSpPr>
          <p:nvPr>
            <p:ph type="subTitle" idx="1"/>
          </p:nvPr>
        </p:nvSpPr>
        <p:spPr>
          <a:xfrm>
            <a:off x="2279576" y="3789040"/>
            <a:ext cx="7704856" cy="1872208"/>
          </a:xfrm>
        </p:spPr>
        <p:txBody>
          <a:bodyPr>
            <a:normAutofit fontScale="55000" lnSpcReduction="20000"/>
          </a:bodyPr>
          <a:lstStyle/>
          <a:p>
            <a:r>
              <a:rPr lang="fr-FR" sz="5800" b="1" i="1" dirty="0">
                <a:solidFill>
                  <a:schemeClr val="tx2"/>
                </a:solidFill>
              </a:rPr>
              <a:t>Groupement National des Initiatives et des Acteurs Citoyens </a:t>
            </a:r>
          </a:p>
          <a:p>
            <a:endParaRPr lang="fr-FR" b="1" i="1" dirty="0">
              <a:solidFill>
                <a:schemeClr val="tx2"/>
              </a:solidFill>
            </a:endParaRPr>
          </a:p>
          <a:p>
            <a:r>
              <a:rPr lang="fr-FR" sz="4500" b="1" i="1" dirty="0">
                <a:solidFill>
                  <a:schemeClr val="tx2"/>
                </a:solidFill>
              </a:rPr>
              <a:t>Thierry du </a:t>
            </a:r>
            <a:r>
              <a:rPr lang="fr-FR" sz="4500" b="1" i="1" dirty="0" err="1">
                <a:solidFill>
                  <a:schemeClr val="tx2"/>
                </a:solidFill>
              </a:rPr>
              <a:t>Bouëtiez</a:t>
            </a:r>
            <a:endParaRPr lang="fr-FR" sz="4500" b="1" i="1" dirty="0">
              <a:solidFill>
                <a:schemeClr val="tx2"/>
              </a:solidFill>
            </a:endParaRPr>
          </a:p>
          <a:p>
            <a:r>
              <a:rPr lang="fr-FR" sz="3400" b="1" i="1" dirty="0">
                <a:solidFill>
                  <a:schemeClr val="tx2"/>
                </a:solidFill>
              </a:rPr>
              <a:t>Avril 2017</a:t>
            </a:r>
          </a:p>
        </p:txBody>
      </p:sp>
      <p:pic>
        <p:nvPicPr>
          <p:cNvPr id="4" name="Picture 2" descr="F:\GNIAC\GNIAC actualisé\doc de base GNIAC\GNIAC_LOGO_jpeg_06-01-201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3772" y="548680"/>
            <a:ext cx="4176464" cy="2664296"/>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numéro de diapositive 4"/>
          <p:cNvSpPr>
            <a:spLocks noGrp="1"/>
          </p:cNvSpPr>
          <p:nvPr>
            <p:ph type="sldNum" sz="quarter" idx="12"/>
          </p:nvPr>
        </p:nvSpPr>
        <p:spPr/>
        <p:txBody>
          <a:bodyPr/>
          <a:lstStyle/>
          <a:p>
            <a:fld id="{D02AFA22-9408-40C0-AE94-F3AE14214502}" type="slidenum">
              <a:rPr lang="fr-FR" smtClean="0"/>
              <a:t>1</a:t>
            </a:fld>
            <a:endParaRPr lang="fr-FR"/>
          </a:p>
        </p:txBody>
      </p:sp>
    </p:spTree>
    <p:extLst>
      <p:ext uri="{BB962C8B-B14F-4D97-AF65-F5344CB8AC3E}">
        <p14:creationId xmlns:p14="http://schemas.microsoft.com/office/powerpoint/2010/main" val="508411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a:solidFill>
                  <a:schemeClr val="tx2"/>
                </a:solidFill>
              </a:rPr>
              <a:t>Gniac</a:t>
            </a:r>
            <a:r>
              <a:rPr lang="fr-FR" b="1" dirty="0">
                <a:solidFill>
                  <a:schemeClr val="tx2"/>
                </a:solidFill>
              </a:rPr>
              <a:t>: une diversité d’acteurs</a:t>
            </a:r>
          </a:p>
        </p:txBody>
      </p:sp>
      <p:sp>
        <p:nvSpPr>
          <p:cNvPr id="3" name="Espace réservé du contenu 2"/>
          <p:cNvSpPr>
            <a:spLocks noGrp="1"/>
          </p:cNvSpPr>
          <p:nvPr>
            <p:ph idx="1"/>
          </p:nvPr>
        </p:nvSpPr>
        <p:spPr>
          <a:xfrm>
            <a:off x="551384" y="1268761"/>
            <a:ext cx="10972800" cy="4857404"/>
          </a:xfrm>
        </p:spPr>
        <p:txBody>
          <a:bodyPr>
            <a:normAutofit fontScale="92500"/>
          </a:bodyPr>
          <a:lstStyle/>
          <a:p>
            <a:r>
              <a:rPr lang="fr-FR" sz="2400" b="1" dirty="0"/>
              <a:t>Anne Charpy / Voisin Malin</a:t>
            </a:r>
          </a:p>
          <a:p>
            <a:r>
              <a:rPr lang="fr-FR" sz="2400" b="1" dirty="0" err="1"/>
              <a:t>Said</a:t>
            </a:r>
            <a:r>
              <a:rPr lang="fr-FR" sz="2400" b="1" dirty="0"/>
              <a:t> </a:t>
            </a:r>
            <a:r>
              <a:rPr lang="fr-FR" sz="2400" b="1" dirty="0" err="1"/>
              <a:t>Hammouche</a:t>
            </a:r>
            <a:r>
              <a:rPr lang="fr-FR" sz="2400" b="1" dirty="0"/>
              <a:t> / </a:t>
            </a:r>
            <a:r>
              <a:rPr lang="fr-FR" sz="2400" b="1" dirty="0" err="1"/>
              <a:t>Mozaik</a:t>
            </a:r>
            <a:r>
              <a:rPr lang="fr-FR" sz="2400" b="1" dirty="0"/>
              <a:t> RH </a:t>
            </a:r>
          </a:p>
          <a:p>
            <a:r>
              <a:rPr lang="fr-FR" sz="2400" b="1" dirty="0"/>
              <a:t>Benjamin </a:t>
            </a:r>
            <a:r>
              <a:rPr lang="fr-FR" sz="2400" b="1" dirty="0" err="1"/>
              <a:t>Blavier</a:t>
            </a:r>
            <a:r>
              <a:rPr lang="fr-FR" sz="2400" b="1" dirty="0"/>
              <a:t>/Passeport Avenir</a:t>
            </a:r>
          </a:p>
          <a:p>
            <a:r>
              <a:rPr lang="fr-FR" sz="2400" b="1" dirty="0"/>
              <a:t>Armand Rosenberg / PTCE </a:t>
            </a:r>
            <a:r>
              <a:rPr lang="fr-FR" sz="2400" b="1" dirty="0" err="1"/>
              <a:t>Domb’Innov</a:t>
            </a:r>
            <a:endParaRPr lang="fr-FR" sz="2400" b="1" dirty="0"/>
          </a:p>
          <a:p>
            <a:r>
              <a:rPr lang="fr-FR" sz="2400" b="1" dirty="0"/>
              <a:t>Tarik Ghezali / Marseille solutions</a:t>
            </a:r>
          </a:p>
          <a:p>
            <a:r>
              <a:rPr lang="fr-FR" sz="2400" b="1" u="sng" dirty="0"/>
              <a:t>Entrepreneurs issus des quartiers </a:t>
            </a:r>
            <a:r>
              <a:rPr lang="fr-FR" sz="2400" b="1" dirty="0"/>
              <a:t>(</a:t>
            </a:r>
            <a:r>
              <a:rPr lang="fr-FR" sz="2400" b="1" dirty="0" err="1"/>
              <a:t>Bourrimech</a:t>
            </a:r>
            <a:r>
              <a:rPr lang="fr-FR" sz="2400" b="1" dirty="0"/>
              <a:t>, </a:t>
            </a:r>
            <a:r>
              <a:rPr lang="fr-FR" sz="2400" b="1" dirty="0" err="1"/>
              <a:t>Bouzouaid</a:t>
            </a:r>
            <a:r>
              <a:rPr lang="fr-FR" sz="2400" b="1" dirty="0"/>
              <a:t>, </a:t>
            </a:r>
            <a:r>
              <a:rPr lang="fr-FR" sz="2400" b="1" dirty="0" err="1"/>
              <a:t>Galoselva</a:t>
            </a:r>
            <a:r>
              <a:rPr lang="fr-FR" sz="2400" b="1" dirty="0"/>
              <a:t>, </a:t>
            </a:r>
            <a:r>
              <a:rPr lang="fr-FR" sz="2400" b="1" dirty="0" err="1"/>
              <a:t>Ourhamoune</a:t>
            </a:r>
            <a:r>
              <a:rPr lang="fr-FR" sz="2400" b="1" dirty="0"/>
              <a:t>, </a:t>
            </a:r>
            <a:r>
              <a:rPr lang="fr-FR" sz="2400" b="1" dirty="0" err="1"/>
              <a:t>Benacer</a:t>
            </a:r>
            <a:r>
              <a:rPr lang="fr-FR" sz="2400" b="1" dirty="0"/>
              <a:t>, Dechy, </a:t>
            </a:r>
            <a:r>
              <a:rPr lang="fr-FR" sz="2400" b="1" dirty="0" err="1"/>
              <a:t>Gnabaly</a:t>
            </a:r>
            <a:r>
              <a:rPr lang="fr-FR" sz="2400" b="1" dirty="0"/>
              <a:t>…</a:t>
            </a:r>
          </a:p>
          <a:p>
            <a:r>
              <a:rPr lang="fr-FR" sz="2400" b="1" u="sng" dirty="0"/>
              <a:t>« Experts »:  </a:t>
            </a:r>
            <a:r>
              <a:rPr lang="fr-FR" sz="2400" b="1" dirty="0"/>
              <a:t>Christian </a:t>
            </a:r>
            <a:r>
              <a:rPr lang="fr-FR" sz="2400" b="1" dirty="0" err="1"/>
              <a:t>Sautter</a:t>
            </a:r>
            <a:r>
              <a:rPr lang="fr-FR" sz="2400" b="1" dirty="0"/>
              <a:t>, Hugues Sibille, Dominique Thierry, Danièle </a:t>
            </a:r>
            <a:r>
              <a:rPr lang="fr-FR" sz="2400" b="1" dirty="0" err="1"/>
              <a:t>Desguées</a:t>
            </a:r>
            <a:endParaRPr lang="fr-FR" sz="2400" b="1" dirty="0"/>
          </a:p>
          <a:p>
            <a:r>
              <a:rPr lang="fr-FR" sz="2400" b="1" u="sng" dirty="0"/>
              <a:t>Journalistes</a:t>
            </a:r>
            <a:r>
              <a:rPr lang="fr-FR" sz="2400" b="1" dirty="0"/>
              <a:t> : Philippe Bertrand, Baptiste </a:t>
            </a:r>
            <a:r>
              <a:rPr lang="fr-FR" sz="2400" b="1" dirty="0" err="1"/>
              <a:t>Gapenne</a:t>
            </a:r>
            <a:endParaRPr lang="fr-FR" sz="2400" b="1" dirty="0"/>
          </a:p>
          <a:p>
            <a:r>
              <a:rPr lang="fr-FR" sz="2400" b="1" u="sng" dirty="0"/>
              <a:t>Grandes entreprises et fondations </a:t>
            </a:r>
            <a:r>
              <a:rPr lang="fr-FR" sz="2400" b="1" dirty="0"/>
              <a:t>: Patrick </a:t>
            </a:r>
            <a:r>
              <a:rPr lang="fr-FR" sz="2400" b="1" dirty="0" err="1"/>
              <a:t>Dugard</a:t>
            </a:r>
            <a:r>
              <a:rPr lang="fr-FR" sz="2400" b="1" dirty="0"/>
              <a:t>, Samira </a:t>
            </a:r>
            <a:r>
              <a:rPr lang="fr-FR" sz="2400" b="1" dirty="0" err="1"/>
              <a:t>Djouadi</a:t>
            </a:r>
            <a:r>
              <a:rPr lang="fr-FR" sz="2400" b="1" dirty="0"/>
              <a:t>, Florence </a:t>
            </a:r>
            <a:r>
              <a:rPr lang="fr-FR" sz="2400" b="1" dirty="0" err="1"/>
              <a:t>Dechelette</a:t>
            </a:r>
            <a:r>
              <a:rPr lang="fr-FR" sz="2400" b="1" dirty="0"/>
              <a:t>…</a:t>
            </a:r>
          </a:p>
          <a:p>
            <a:r>
              <a:rPr lang="fr-FR" sz="2400" b="1" u="sng" dirty="0"/>
              <a:t>Fonctionnaires</a:t>
            </a:r>
            <a:r>
              <a:rPr lang="fr-FR" sz="2400" b="1" dirty="0"/>
              <a:t>: </a:t>
            </a:r>
            <a:r>
              <a:rPr lang="fr-FR" sz="2400" b="1" dirty="0" err="1"/>
              <a:t>T.du</a:t>
            </a:r>
            <a:r>
              <a:rPr lang="fr-FR" sz="2400" b="1" dirty="0"/>
              <a:t> Bouetiez, Benoit Landau, Alain </a:t>
            </a:r>
            <a:r>
              <a:rPr lang="fr-FR" sz="2400" b="1" dirty="0" err="1"/>
              <a:t>Regnier</a:t>
            </a:r>
            <a:r>
              <a:rPr lang="fr-FR" sz="2400" b="1" dirty="0"/>
              <a:t>, Nicolas Proust…</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10</a:t>
            </a:fld>
            <a:endParaRPr lang="fr-FR"/>
          </a:p>
        </p:txBody>
      </p:sp>
    </p:spTree>
    <p:extLst>
      <p:ext uri="{BB962C8B-B14F-4D97-AF65-F5344CB8AC3E}">
        <p14:creationId xmlns:p14="http://schemas.microsoft.com/office/powerpoint/2010/main" val="1888110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4" name="Shape 78"/>
          <p:cNvSpPr>
            <a:spLocks noChangeArrowheads="1"/>
          </p:cNvSpPr>
          <p:nvPr/>
        </p:nvSpPr>
        <p:spPr bwMode="auto">
          <a:xfrm>
            <a:off x="7012141" y="4720932"/>
            <a:ext cx="503237" cy="369887"/>
          </a:xfrm>
          <a:prstGeom prst="rect">
            <a:avLst/>
          </a:prstGeom>
          <a:solidFill>
            <a:srgbClr val="FFFF00"/>
          </a:solidFill>
          <a:ln w="12700">
            <a:noFill/>
            <a:miter lim="400000"/>
            <a:headEnd/>
            <a:tailEnd/>
          </a:ln>
        </p:spPr>
        <p:txBody>
          <a:bodyPr lIns="0" tIns="0" rIns="0" bIns="0"/>
          <a:lstStyle/>
          <a:p>
            <a:endParaRPr lang="fr-FR">
              <a:solidFill>
                <a:srgbClr val="000000"/>
              </a:solidFill>
              <a:latin typeface="Calibri" pitchFamily="34" charset="0"/>
              <a:cs typeface="Helvetica Neue"/>
              <a:sym typeface="Calibri" pitchFamily="34" charset="0"/>
            </a:endParaRPr>
          </a:p>
        </p:txBody>
      </p:sp>
      <p:sp>
        <p:nvSpPr>
          <p:cNvPr id="15375" name="Shape 79"/>
          <p:cNvSpPr>
            <a:spLocks noChangeArrowheads="1"/>
          </p:cNvSpPr>
          <p:nvPr/>
        </p:nvSpPr>
        <p:spPr bwMode="auto">
          <a:xfrm>
            <a:off x="7835260" y="4723941"/>
            <a:ext cx="2693988" cy="366713"/>
          </a:xfrm>
          <a:prstGeom prst="rect">
            <a:avLst/>
          </a:prstGeom>
          <a:noFill/>
          <a:ln w="12700">
            <a:noFill/>
            <a:miter lim="400000"/>
            <a:headEnd/>
            <a:tailEnd/>
          </a:ln>
        </p:spPr>
        <p:txBody>
          <a:bodyPr lIns="45718" tIns="45718" rIns="45718" bIns="45718">
            <a:spAutoFit/>
          </a:bodyPr>
          <a:lstStyle/>
          <a:p>
            <a:r>
              <a:rPr lang="fr-FR" b="1" dirty="0">
                <a:solidFill>
                  <a:srgbClr val="000000"/>
                </a:solidFill>
                <a:latin typeface="Calibri" pitchFamily="34" charset="0"/>
                <a:cs typeface="Helvetica Neue"/>
                <a:sym typeface="Calibri" pitchFamily="34" charset="0"/>
              </a:rPr>
              <a:t>Moins de 6 acteurs</a:t>
            </a:r>
          </a:p>
        </p:txBody>
      </p:sp>
      <p:sp>
        <p:nvSpPr>
          <p:cNvPr id="15377" name="Shape 81"/>
          <p:cNvSpPr>
            <a:spLocks noChangeArrowheads="1"/>
          </p:cNvSpPr>
          <p:nvPr/>
        </p:nvSpPr>
        <p:spPr bwMode="auto">
          <a:xfrm>
            <a:off x="7003412" y="3487278"/>
            <a:ext cx="503237" cy="368300"/>
          </a:xfrm>
          <a:prstGeom prst="rect">
            <a:avLst/>
          </a:prstGeom>
          <a:solidFill>
            <a:srgbClr val="C00000"/>
          </a:solidFill>
          <a:ln w="12700">
            <a:noFill/>
            <a:miter lim="400000"/>
            <a:headEnd/>
            <a:tailEnd/>
          </a:ln>
        </p:spPr>
        <p:txBody>
          <a:bodyPr lIns="0" tIns="0" rIns="0" bIns="0"/>
          <a:lstStyle/>
          <a:p>
            <a:endParaRPr lang="fr-FR">
              <a:solidFill>
                <a:srgbClr val="000000"/>
              </a:solidFill>
              <a:latin typeface="Calibri" pitchFamily="34" charset="0"/>
              <a:cs typeface="Helvetica Neue"/>
              <a:sym typeface="Calibri" pitchFamily="34" charset="0"/>
            </a:endParaRPr>
          </a:p>
        </p:txBody>
      </p:sp>
      <p:sp>
        <p:nvSpPr>
          <p:cNvPr id="15378" name="Shape 82"/>
          <p:cNvSpPr>
            <a:spLocks noChangeArrowheads="1"/>
          </p:cNvSpPr>
          <p:nvPr/>
        </p:nvSpPr>
        <p:spPr bwMode="auto">
          <a:xfrm>
            <a:off x="7835261" y="3359758"/>
            <a:ext cx="2693988" cy="641350"/>
          </a:xfrm>
          <a:prstGeom prst="rect">
            <a:avLst/>
          </a:prstGeom>
          <a:noFill/>
          <a:ln w="12700">
            <a:noFill/>
            <a:miter lim="400000"/>
            <a:headEnd/>
            <a:tailEnd/>
          </a:ln>
        </p:spPr>
        <p:txBody>
          <a:bodyPr wrap="square" lIns="45718" tIns="45718" rIns="45718" bIns="45718">
            <a:spAutoFit/>
          </a:bodyPr>
          <a:lstStyle/>
          <a:p>
            <a:r>
              <a:rPr lang="fr-FR" b="1" dirty="0">
                <a:solidFill>
                  <a:srgbClr val="000000"/>
                </a:solidFill>
                <a:latin typeface="Calibri" pitchFamily="34" charset="0"/>
                <a:cs typeface="Helvetica Neue"/>
                <a:sym typeface="Calibri" pitchFamily="34" charset="0"/>
              </a:rPr>
              <a:t>Département comptant plus de 20 acteurs</a:t>
            </a:r>
          </a:p>
        </p:txBody>
      </p:sp>
      <p:sp>
        <p:nvSpPr>
          <p:cNvPr id="15380" name="Shape 84"/>
          <p:cNvSpPr>
            <a:spLocks noChangeArrowheads="1"/>
          </p:cNvSpPr>
          <p:nvPr/>
        </p:nvSpPr>
        <p:spPr bwMode="auto">
          <a:xfrm>
            <a:off x="2135188" y="275563"/>
            <a:ext cx="8153400" cy="990600"/>
          </a:xfrm>
          <a:prstGeom prst="rect">
            <a:avLst/>
          </a:prstGeom>
          <a:noFill/>
          <a:ln w="12700">
            <a:noFill/>
            <a:miter lim="400000"/>
            <a:headEnd/>
            <a:tailEnd/>
          </a:ln>
        </p:spPr>
        <p:txBody>
          <a:bodyPr lIns="0" tIns="0" rIns="0" bIns="0" anchor="b"/>
          <a:lstStyle/>
          <a:p>
            <a:pPr algn="ctr" defTabSz="885825"/>
            <a:r>
              <a:rPr lang="fr-FR" sz="3400" b="1" dirty="0">
                <a:solidFill>
                  <a:srgbClr val="FF0000"/>
                </a:solidFill>
                <a:latin typeface="Calibri" pitchFamily="34" charset="0"/>
                <a:cs typeface="Helvetica Neue"/>
                <a:sym typeface="Calibri" pitchFamily="34" charset="0"/>
              </a:rPr>
              <a:t>Des acteurs répartis sur 54 départements</a:t>
            </a:r>
          </a:p>
          <a:p>
            <a:pPr algn="ctr" defTabSz="885825"/>
            <a:r>
              <a:rPr lang="fr-FR" sz="2500" b="1" dirty="0">
                <a:solidFill>
                  <a:srgbClr val="FF0000"/>
                </a:solidFill>
                <a:latin typeface="Calibri" pitchFamily="34" charset="0"/>
                <a:cs typeface="Helvetica Neue"/>
                <a:sym typeface="Calibri" pitchFamily="34" charset="0"/>
              </a:rPr>
              <a:t>(Avril 2017)</a:t>
            </a:r>
          </a:p>
        </p:txBody>
      </p:sp>
      <p:sp>
        <p:nvSpPr>
          <p:cNvPr id="15468" name="Freeform 237"/>
          <p:cNvSpPr>
            <a:spLocks/>
          </p:cNvSpPr>
          <p:nvPr/>
        </p:nvSpPr>
        <p:spPr bwMode="auto">
          <a:xfrm>
            <a:off x="8419175" y="2310726"/>
            <a:ext cx="506412" cy="282575"/>
          </a:xfrm>
          <a:custGeom>
            <a:avLst/>
            <a:gdLst>
              <a:gd name="T0" fmla="*/ 2147483647 w 303"/>
              <a:gd name="T1" fmla="*/ 2147483647 h 168"/>
              <a:gd name="T2" fmla="*/ 0 w 303"/>
              <a:gd name="T3" fmla="*/ 2147483647 h 168"/>
              <a:gd name="T4" fmla="*/ 2147483647 w 303"/>
              <a:gd name="T5" fmla="*/ 2147483647 h 168"/>
              <a:gd name="T6" fmla="*/ 2147483647 w 303"/>
              <a:gd name="T7" fmla="*/ 2147483647 h 168"/>
              <a:gd name="T8" fmla="*/ 2147483647 w 303"/>
              <a:gd name="T9" fmla="*/ 0 h 168"/>
              <a:gd name="T10" fmla="*/ 2147483647 w 303"/>
              <a:gd name="T11" fmla="*/ 2147483647 h 168"/>
              <a:gd name="T12" fmla="*/ 2147483647 w 303"/>
              <a:gd name="T13" fmla="*/ 2147483647 h 168"/>
              <a:gd name="T14" fmla="*/ 2147483647 w 303"/>
              <a:gd name="T15" fmla="*/ 2147483647 h 168"/>
              <a:gd name="T16" fmla="*/ 2147483647 w 303"/>
              <a:gd name="T17" fmla="*/ 2147483647 h 168"/>
              <a:gd name="T18" fmla="*/ 2147483647 w 303"/>
              <a:gd name="T19" fmla="*/ 2147483647 h 168"/>
              <a:gd name="T20" fmla="*/ 2147483647 w 303"/>
              <a:gd name="T21" fmla="*/ 2147483647 h 168"/>
              <a:gd name="T22" fmla="*/ 2147483647 w 303"/>
              <a:gd name="T23" fmla="*/ 2147483647 h 168"/>
              <a:gd name="T24" fmla="*/ 2147483647 w 303"/>
              <a:gd name="T25" fmla="*/ 2147483647 h 168"/>
              <a:gd name="T26" fmla="*/ 2147483647 w 303"/>
              <a:gd name="T27" fmla="*/ 2147483647 h 168"/>
              <a:gd name="T28" fmla="*/ 2147483647 w 303"/>
              <a:gd name="T29" fmla="*/ 2147483647 h 1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3"/>
              <a:gd name="T46" fmla="*/ 0 h 168"/>
              <a:gd name="T47" fmla="*/ 303 w 303"/>
              <a:gd name="T48" fmla="*/ 168 h 16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3" h="168">
                <a:moveTo>
                  <a:pt x="128" y="162"/>
                </a:moveTo>
                <a:lnTo>
                  <a:pt x="0" y="98"/>
                </a:lnTo>
                <a:lnTo>
                  <a:pt x="15" y="61"/>
                </a:lnTo>
                <a:lnTo>
                  <a:pt x="120" y="2"/>
                </a:lnTo>
                <a:lnTo>
                  <a:pt x="216" y="0"/>
                </a:lnTo>
                <a:lnTo>
                  <a:pt x="247" y="95"/>
                </a:lnTo>
                <a:lnTo>
                  <a:pt x="239" y="128"/>
                </a:lnTo>
                <a:lnTo>
                  <a:pt x="274" y="109"/>
                </a:lnTo>
                <a:lnTo>
                  <a:pt x="303" y="120"/>
                </a:lnTo>
                <a:lnTo>
                  <a:pt x="293" y="160"/>
                </a:lnTo>
                <a:lnTo>
                  <a:pt x="224" y="138"/>
                </a:lnTo>
                <a:lnTo>
                  <a:pt x="173" y="168"/>
                </a:lnTo>
                <a:lnTo>
                  <a:pt x="128" y="162"/>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69" name="Freeform 238"/>
          <p:cNvSpPr>
            <a:spLocks/>
          </p:cNvSpPr>
          <p:nvPr/>
        </p:nvSpPr>
        <p:spPr bwMode="auto">
          <a:xfrm>
            <a:off x="8552526" y="1971001"/>
            <a:ext cx="642937" cy="646113"/>
          </a:xfrm>
          <a:custGeom>
            <a:avLst/>
            <a:gdLst>
              <a:gd name="T0" fmla="*/ 2147483647 w 384"/>
              <a:gd name="T1" fmla="*/ 2147483647 h 386"/>
              <a:gd name="T2" fmla="*/ 2147483647 w 384"/>
              <a:gd name="T3" fmla="*/ 2147483647 h 386"/>
              <a:gd name="T4" fmla="*/ 2147483647 w 384"/>
              <a:gd name="T5" fmla="*/ 2147483647 h 386"/>
              <a:gd name="T6" fmla="*/ 2147483647 w 384"/>
              <a:gd name="T7" fmla="*/ 2147483647 h 386"/>
              <a:gd name="T8" fmla="*/ 2147483647 w 384"/>
              <a:gd name="T9" fmla="*/ 2147483647 h 386"/>
              <a:gd name="T10" fmla="*/ 2147483647 w 384"/>
              <a:gd name="T11" fmla="*/ 2147483647 h 386"/>
              <a:gd name="T12" fmla="*/ 2147483647 w 384"/>
              <a:gd name="T13" fmla="*/ 2147483647 h 386"/>
              <a:gd name="T14" fmla="*/ 2147483647 w 384"/>
              <a:gd name="T15" fmla="*/ 2147483647 h 386"/>
              <a:gd name="T16" fmla="*/ 2147483647 w 384"/>
              <a:gd name="T17" fmla="*/ 2147483647 h 386"/>
              <a:gd name="T18" fmla="*/ 2147483647 w 384"/>
              <a:gd name="T19" fmla="*/ 2147483647 h 386"/>
              <a:gd name="T20" fmla="*/ 2147483647 w 384"/>
              <a:gd name="T21" fmla="*/ 2147483647 h 386"/>
              <a:gd name="T22" fmla="*/ 2147483647 w 384"/>
              <a:gd name="T23" fmla="*/ 2147483647 h 386"/>
              <a:gd name="T24" fmla="*/ 2147483647 w 384"/>
              <a:gd name="T25" fmla="*/ 2147483647 h 386"/>
              <a:gd name="T26" fmla="*/ 2147483647 w 384"/>
              <a:gd name="T27" fmla="*/ 0 h 386"/>
              <a:gd name="T28" fmla="*/ 2147483647 w 384"/>
              <a:gd name="T29" fmla="*/ 2147483647 h 386"/>
              <a:gd name="T30" fmla="*/ 2147483647 w 384"/>
              <a:gd name="T31" fmla="*/ 2147483647 h 386"/>
              <a:gd name="T32" fmla="*/ 2147483647 w 384"/>
              <a:gd name="T33" fmla="*/ 2147483647 h 386"/>
              <a:gd name="T34" fmla="*/ 2147483647 w 384"/>
              <a:gd name="T35" fmla="*/ 2147483647 h 386"/>
              <a:gd name="T36" fmla="*/ 0 w 384"/>
              <a:gd name="T37" fmla="*/ 2147483647 h 386"/>
              <a:gd name="T38" fmla="*/ 2147483647 w 384"/>
              <a:gd name="T39" fmla="*/ 2147483647 h 386"/>
              <a:gd name="T40" fmla="*/ 2147483647 w 384"/>
              <a:gd name="T41" fmla="*/ 2147483647 h 386"/>
              <a:gd name="T42" fmla="*/ 2147483647 w 384"/>
              <a:gd name="T43" fmla="*/ 2147483647 h 386"/>
              <a:gd name="T44" fmla="*/ 2147483647 w 384"/>
              <a:gd name="T45" fmla="*/ 2147483647 h 38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4"/>
              <a:gd name="T70" fmla="*/ 0 h 386"/>
              <a:gd name="T71" fmla="*/ 384 w 384"/>
              <a:gd name="T72" fmla="*/ 386 h 38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4" h="386">
                <a:moveTo>
                  <a:pt x="58" y="135"/>
                </a:moveTo>
                <a:lnTo>
                  <a:pt x="59" y="151"/>
                </a:lnTo>
                <a:lnTo>
                  <a:pt x="43" y="176"/>
                </a:lnTo>
                <a:lnTo>
                  <a:pt x="32" y="183"/>
                </a:lnTo>
                <a:lnTo>
                  <a:pt x="40" y="205"/>
                </a:lnTo>
                <a:lnTo>
                  <a:pt x="136" y="203"/>
                </a:lnTo>
                <a:lnTo>
                  <a:pt x="167" y="298"/>
                </a:lnTo>
                <a:lnTo>
                  <a:pt x="253" y="280"/>
                </a:lnTo>
                <a:lnTo>
                  <a:pt x="376" y="386"/>
                </a:lnTo>
                <a:lnTo>
                  <a:pt x="346" y="239"/>
                </a:lnTo>
                <a:lnTo>
                  <a:pt x="384" y="139"/>
                </a:lnTo>
                <a:lnTo>
                  <a:pt x="339" y="66"/>
                </a:lnTo>
                <a:lnTo>
                  <a:pt x="362" y="55"/>
                </a:lnTo>
                <a:lnTo>
                  <a:pt x="339" y="0"/>
                </a:lnTo>
                <a:lnTo>
                  <a:pt x="314" y="5"/>
                </a:lnTo>
                <a:lnTo>
                  <a:pt x="213" y="103"/>
                </a:lnTo>
                <a:lnTo>
                  <a:pt x="147" y="103"/>
                </a:lnTo>
                <a:lnTo>
                  <a:pt x="109" y="72"/>
                </a:lnTo>
                <a:lnTo>
                  <a:pt x="0" y="107"/>
                </a:lnTo>
                <a:lnTo>
                  <a:pt x="42" y="123"/>
                </a:lnTo>
                <a:lnTo>
                  <a:pt x="58" y="135"/>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70" name="Freeform 239"/>
          <p:cNvSpPr>
            <a:spLocks/>
          </p:cNvSpPr>
          <p:nvPr/>
        </p:nvSpPr>
        <p:spPr bwMode="auto">
          <a:xfrm>
            <a:off x="8609675" y="2439314"/>
            <a:ext cx="588962" cy="536575"/>
          </a:xfrm>
          <a:custGeom>
            <a:avLst/>
            <a:gdLst>
              <a:gd name="T0" fmla="*/ 2147483647 w 352"/>
              <a:gd name="T1" fmla="*/ 2147483647 h 320"/>
              <a:gd name="T2" fmla="*/ 2147483647 w 352"/>
              <a:gd name="T3" fmla="*/ 2147483647 h 320"/>
              <a:gd name="T4" fmla="*/ 2147483647 w 352"/>
              <a:gd name="T5" fmla="*/ 2147483647 h 320"/>
              <a:gd name="T6" fmla="*/ 2147483647 w 352"/>
              <a:gd name="T7" fmla="*/ 2147483647 h 320"/>
              <a:gd name="T8" fmla="*/ 2147483647 w 352"/>
              <a:gd name="T9" fmla="*/ 2147483647 h 320"/>
              <a:gd name="T10" fmla="*/ 2147483647 w 352"/>
              <a:gd name="T11" fmla="*/ 2147483647 h 320"/>
              <a:gd name="T12" fmla="*/ 2147483647 w 352"/>
              <a:gd name="T13" fmla="*/ 2147483647 h 320"/>
              <a:gd name="T14" fmla="*/ 2147483647 w 352"/>
              <a:gd name="T15" fmla="*/ 2147483647 h 320"/>
              <a:gd name="T16" fmla="*/ 0 w 352"/>
              <a:gd name="T17" fmla="*/ 2147483647 h 320"/>
              <a:gd name="T18" fmla="*/ 2147483647 w 352"/>
              <a:gd name="T19" fmla="*/ 2147483647 h 320"/>
              <a:gd name="T20" fmla="*/ 2147483647 w 352"/>
              <a:gd name="T21" fmla="*/ 2147483647 h 320"/>
              <a:gd name="T22" fmla="*/ 2147483647 w 352"/>
              <a:gd name="T23" fmla="*/ 2147483647 h 320"/>
              <a:gd name="T24" fmla="*/ 2147483647 w 352"/>
              <a:gd name="T25" fmla="*/ 2147483647 h 320"/>
              <a:gd name="T26" fmla="*/ 2147483647 w 352"/>
              <a:gd name="T27" fmla="*/ 2147483647 h 320"/>
              <a:gd name="T28" fmla="*/ 2147483647 w 352"/>
              <a:gd name="T29" fmla="*/ 2147483647 h 320"/>
              <a:gd name="T30" fmla="*/ 2147483647 w 352"/>
              <a:gd name="T31" fmla="*/ 2147483647 h 320"/>
              <a:gd name="T32" fmla="*/ 2147483647 w 352"/>
              <a:gd name="T33" fmla="*/ 0 h 320"/>
              <a:gd name="T34" fmla="*/ 2147483647 w 352"/>
              <a:gd name="T35" fmla="*/ 2147483647 h 320"/>
              <a:gd name="T36" fmla="*/ 2147483647 w 352"/>
              <a:gd name="T37" fmla="*/ 2147483647 h 320"/>
              <a:gd name="T38" fmla="*/ 2147483647 w 352"/>
              <a:gd name="T39" fmla="*/ 2147483647 h 32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2"/>
              <a:gd name="T61" fmla="*/ 0 h 320"/>
              <a:gd name="T62" fmla="*/ 352 w 352"/>
              <a:gd name="T63" fmla="*/ 320 h 32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2" h="320">
                <a:moveTo>
                  <a:pt x="133" y="18"/>
                </a:moveTo>
                <a:lnTo>
                  <a:pt x="125" y="51"/>
                </a:lnTo>
                <a:lnTo>
                  <a:pt x="160" y="32"/>
                </a:lnTo>
                <a:lnTo>
                  <a:pt x="189" y="43"/>
                </a:lnTo>
                <a:lnTo>
                  <a:pt x="179" y="83"/>
                </a:lnTo>
                <a:lnTo>
                  <a:pt x="110" y="61"/>
                </a:lnTo>
                <a:lnTo>
                  <a:pt x="59" y="91"/>
                </a:lnTo>
                <a:lnTo>
                  <a:pt x="14" y="85"/>
                </a:lnTo>
                <a:lnTo>
                  <a:pt x="0" y="210"/>
                </a:lnTo>
                <a:lnTo>
                  <a:pt x="67" y="227"/>
                </a:lnTo>
                <a:lnTo>
                  <a:pt x="69" y="264"/>
                </a:lnTo>
                <a:lnTo>
                  <a:pt x="233" y="242"/>
                </a:lnTo>
                <a:lnTo>
                  <a:pt x="285" y="320"/>
                </a:lnTo>
                <a:lnTo>
                  <a:pt x="318" y="301"/>
                </a:lnTo>
                <a:lnTo>
                  <a:pt x="352" y="184"/>
                </a:lnTo>
                <a:lnTo>
                  <a:pt x="342" y="106"/>
                </a:lnTo>
                <a:lnTo>
                  <a:pt x="219" y="0"/>
                </a:lnTo>
                <a:lnTo>
                  <a:pt x="133" y="18"/>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71" name="Freeform 240"/>
          <p:cNvSpPr>
            <a:spLocks/>
          </p:cNvSpPr>
          <p:nvPr/>
        </p:nvSpPr>
        <p:spPr bwMode="auto">
          <a:xfrm>
            <a:off x="8257250" y="2150388"/>
            <a:ext cx="393700" cy="696912"/>
          </a:xfrm>
          <a:custGeom>
            <a:avLst/>
            <a:gdLst>
              <a:gd name="T0" fmla="*/ 2147483647 w 235"/>
              <a:gd name="T1" fmla="*/ 2147483647 h 416"/>
              <a:gd name="T2" fmla="*/ 2147483647 w 235"/>
              <a:gd name="T3" fmla="*/ 2147483647 h 416"/>
              <a:gd name="T4" fmla="*/ 2147483647 w 235"/>
              <a:gd name="T5" fmla="*/ 2147483647 h 416"/>
              <a:gd name="T6" fmla="*/ 0 w 235"/>
              <a:gd name="T7" fmla="*/ 2147483647 h 416"/>
              <a:gd name="T8" fmla="*/ 2147483647 w 235"/>
              <a:gd name="T9" fmla="*/ 2147483647 h 416"/>
              <a:gd name="T10" fmla="*/ 2147483647 w 235"/>
              <a:gd name="T11" fmla="*/ 2147483647 h 416"/>
              <a:gd name="T12" fmla="*/ 2147483647 w 235"/>
              <a:gd name="T13" fmla="*/ 2147483647 h 416"/>
              <a:gd name="T14" fmla="*/ 2147483647 w 235"/>
              <a:gd name="T15" fmla="*/ 2147483647 h 416"/>
              <a:gd name="T16" fmla="*/ 2147483647 w 235"/>
              <a:gd name="T17" fmla="*/ 2147483647 h 416"/>
              <a:gd name="T18" fmla="*/ 2147483647 w 235"/>
              <a:gd name="T19" fmla="*/ 2147483647 h 416"/>
              <a:gd name="T20" fmla="*/ 2147483647 w 235"/>
              <a:gd name="T21" fmla="*/ 2147483647 h 416"/>
              <a:gd name="T22" fmla="*/ 2147483647 w 235"/>
              <a:gd name="T23" fmla="*/ 2147483647 h 416"/>
              <a:gd name="T24" fmla="*/ 2147483647 w 235"/>
              <a:gd name="T25" fmla="*/ 2147483647 h 416"/>
              <a:gd name="T26" fmla="*/ 2147483647 w 235"/>
              <a:gd name="T27" fmla="*/ 2147483647 h 416"/>
              <a:gd name="T28" fmla="*/ 2147483647 w 235"/>
              <a:gd name="T29" fmla="*/ 2147483647 h 416"/>
              <a:gd name="T30" fmla="*/ 2147483647 w 235"/>
              <a:gd name="T31" fmla="*/ 2147483647 h 416"/>
              <a:gd name="T32" fmla="*/ 2147483647 w 235"/>
              <a:gd name="T33" fmla="*/ 2147483647 h 416"/>
              <a:gd name="T34" fmla="*/ 2147483647 w 235"/>
              <a:gd name="T35" fmla="*/ 2147483647 h 416"/>
              <a:gd name="T36" fmla="*/ 2147483647 w 235"/>
              <a:gd name="T37" fmla="*/ 0 h 416"/>
              <a:gd name="T38" fmla="*/ 2147483647 w 235"/>
              <a:gd name="T39" fmla="*/ 2147483647 h 416"/>
              <a:gd name="T40" fmla="*/ 2147483647 w 235"/>
              <a:gd name="T41" fmla="*/ 2147483647 h 416"/>
              <a:gd name="T42" fmla="*/ 2147483647 w 235"/>
              <a:gd name="T43" fmla="*/ 2147483647 h 4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5"/>
              <a:gd name="T67" fmla="*/ 0 h 416"/>
              <a:gd name="T68" fmla="*/ 235 w 235"/>
              <a:gd name="T69" fmla="*/ 416 h 41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5" h="416">
                <a:moveTo>
                  <a:pt x="147" y="20"/>
                </a:moveTo>
                <a:lnTo>
                  <a:pt x="83" y="72"/>
                </a:lnTo>
                <a:lnTo>
                  <a:pt x="23" y="120"/>
                </a:lnTo>
                <a:lnTo>
                  <a:pt x="0" y="234"/>
                </a:lnTo>
                <a:lnTo>
                  <a:pt x="98" y="335"/>
                </a:lnTo>
                <a:lnTo>
                  <a:pt x="170" y="376"/>
                </a:lnTo>
                <a:lnTo>
                  <a:pt x="160" y="403"/>
                </a:lnTo>
                <a:lnTo>
                  <a:pt x="210" y="416"/>
                </a:lnTo>
                <a:lnTo>
                  <a:pt x="210" y="383"/>
                </a:lnTo>
                <a:lnTo>
                  <a:pt x="224" y="258"/>
                </a:lnTo>
                <a:lnTo>
                  <a:pt x="96" y="194"/>
                </a:lnTo>
                <a:lnTo>
                  <a:pt x="111" y="157"/>
                </a:lnTo>
                <a:lnTo>
                  <a:pt x="216" y="98"/>
                </a:lnTo>
                <a:lnTo>
                  <a:pt x="208" y="76"/>
                </a:lnTo>
                <a:lnTo>
                  <a:pt x="219" y="69"/>
                </a:lnTo>
                <a:lnTo>
                  <a:pt x="235" y="44"/>
                </a:lnTo>
                <a:lnTo>
                  <a:pt x="234" y="28"/>
                </a:lnTo>
                <a:lnTo>
                  <a:pt x="218" y="16"/>
                </a:lnTo>
                <a:lnTo>
                  <a:pt x="176" y="0"/>
                </a:lnTo>
                <a:lnTo>
                  <a:pt x="147" y="20"/>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72" name="Freeform 241"/>
          <p:cNvSpPr>
            <a:spLocks/>
          </p:cNvSpPr>
          <p:nvPr/>
        </p:nvSpPr>
        <p:spPr bwMode="auto">
          <a:xfrm>
            <a:off x="9052588" y="1915438"/>
            <a:ext cx="201613" cy="1111250"/>
          </a:xfrm>
          <a:custGeom>
            <a:avLst/>
            <a:gdLst>
              <a:gd name="T0" fmla="*/ 2147483647 w 120"/>
              <a:gd name="T1" fmla="*/ 2147483647 h 663"/>
              <a:gd name="T2" fmla="*/ 2147483647 w 120"/>
              <a:gd name="T3" fmla="*/ 0 h 663"/>
              <a:gd name="T4" fmla="*/ 2147483647 w 120"/>
              <a:gd name="T5" fmla="*/ 0 h 663"/>
              <a:gd name="T6" fmla="*/ 0 w 120"/>
              <a:gd name="T7" fmla="*/ 2147483647 h 663"/>
              <a:gd name="T8" fmla="*/ 2147483647 w 120"/>
              <a:gd name="T9" fmla="*/ 2147483647 h 663"/>
              <a:gd name="T10" fmla="*/ 2147483647 w 120"/>
              <a:gd name="T11" fmla="*/ 2147483647 h 663"/>
              <a:gd name="T12" fmla="*/ 2147483647 w 120"/>
              <a:gd name="T13" fmla="*/ 2147483647 h 663"/>
              <a:gd name="T14" fmla="*/ 2147483647 w 120"/>
              <a:gd name="T15" fmla="*/ 2147483647 h 663"/>
              <a:gd name="T16" fmla="*/ 2147483647 w 120"/>
              <a:gd name="T17" fmla="*/ 2147483647 h 663"/>
              <a:gd name="T18" fmla="*/ 2147483647 w 120"/>
              <a:gd name="T19" fmla="*/ 2147483647 h 663"/>
              <a:gd name="T20" fmla="*/ 2147483647 w 120"/>
              <a:gd name="T21" fmla="*/ 2147483647 h 663"/>
              <a:gd name="T22" fmla="*/ 2147483647 w 120"/>
              <a:gd name="T23" fmla="*/ 2147483647 h 663"/>
              <a:gd name="T24" fmla="*/ 2147483647 w 120"/>
              <a:gd name="T25" fmla="*/ 2147483647 h 663"/>
              <a:gd name="T26" fmla="*/ 2147483647 w 120"/>
              <a:gd name="T27" fmla="*/ 2147483647 h 663"/>
              <a:gd name="T28" fmla="*/ 2147483647 w 120"/>
              <a:gd name="T29" fmla="*/ 2147483647 h 663"/>
              <a:gd name="T30" fmla="*/ 2147483647 w 120"/>
              <a:gd name="T31" fmla="*/ 2147483647 h 663"/>
              <a:gd name="T32" fmla="*/ 2147483647 w 120"/>
              <a:gd name="T33" fmla="*/ 2147483647 h 66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0"/>
              <a:gd name="T52" fmla="*/ 0 h 663"/>
              <a:gd name="T53" fmla="*/ 120 w 120"/>
              <a:gd name="T54" fmla="*/ 663 h 66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0" h="663">
                <a:moveTo>
                  <a:pt x="120" y="663"/>
                </a:moveTo>
                <a:lnTo>
                  <a:pt x="120" y="0"/>
                </a:lnTo>
                <a:lnTo>
                  <a:pt x="40" y="0"/>
                </a:lnTo>
                <a:lnTo>
                  <a:pt x="0" y="20"/>
                </a:lnTo>
                <a:lnTo>
                  <a:pt x="15" y="38"/>
                </a:lnTo>
                <a:lnTo>
                  <a:pt x="40" y="33"/>
                </a:lnTo>
                <a:lnTo>
                  <a:pt x="63" y="88"/>
                </a:lnTo>
                <a:lnTo>
                  <a:pt x="40" y="99"/>
                </a:lnTo>
                <a:lnTo>
                  <a:pt x="85" y="172"/>
                </a:lnTo>
                <a:lnTo>
                  <a:pt x="47" y="272"/>
                </a:lnTo>
                <a:lnTo>
                  <a:pt x="77" y="419"/>
                </a:lnTo>
                <a:lnTo>
                  <a:pt x="87" y="497"/>
                </a:lnTo>
                <a:lnTo>
                  <a:pt x="53" y="614"/>
                </a:lnTo>
                <a:lnTo>
                  <a:pt x="66" y="663"/>
                </a:lnTo>
                <a:lnTo>
                  <a:pt x="120" y="663"/>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3" name="Freeform 242"/>
          <p:cNvSpPr>
            <a:spLocks/>
          </p:cNvSpPr>
          <p:nvPr/>
        </p:nvSpPr>
        <p:spPr bwMode="auto">
          <a:xfrm>
            <a:off x="8149300" y="2712364"/>
            <a:ext cx="1014412" cy="314325"/>
          </a:xfrm>
          <a:custGeom>
            <a:avLst/>
            <a:gdLst>
              <a:gd name="T0" fmla="*/ 0 w 606"/>
              <a:gd name="T1" fmla="*/ 2147483647 h 188"/>
              <a:gd name="T2" fmla="*/ 2147483647 w 606"/>
              <a:gd name="T3" fmla="*/ 2147483647 h 188"/>
              <a:gd name="T4" fmla="*/ 2147483647 w 606"/>
              <a:gd name="T5" fmla="*/ 2147483647 h 188"/>
              <a:gd name="T6" fmla="*/ 2147483647 w 606"/>
              <a:gd name="T7" fmla="*/ 2147483647 h 188"/>
              <a:gd name="T8" fmla="*/ 2147483647 w 606"/>
              <a:gd name="T9" fmla="*/ 2147483647 h 188"/>
              <a:gd name="T10" fmla="*/ 2147483647 w 606"/>
              <a:gd name="T11" fmla="*/ 2147483647 h 188"/>
              <a:gd name="T12" fmla="*/ 2147483647 w 606"/>
              <a:gd name="T13" fmla="*/ 2147483647 h 188"/>
              <a:gd name="T14" fmla="*/ 2147483647 w 606"/>
              <a:gd name="T15" fmla="*/ 2147483647 h 188"/>
              <a:gd name="T16" fmla="*/ 2147483647 w 606"/>
              <a:gd name="T17" fmla="*/ 2147483647 h 188"/>
              <a:gd name="T18" fmla="*/ 2147483647 w 606"/>
              <a:gd name="T19" fmla="*/ 2147483647 h 188"/>
              <a:gd name="T20" fmla="*/ 2147483647 w 606"/>
              <a:gd name="T21" fmla="*/ 2147483647 h 188"/>
              <a:gd name="T22" fmla="*/ 2147483647 w 606"/>
              <a:gd name="T23" fmla="*/ 0 h 188"/>
              <a:gd name="T24" fmla="*/ 2147483647 w 606"/>
              <a:gd name="T25" fmla="*/ 2147483647 h 188"/>
              <a:gd name="T26" fmla="*/ 2147483647 w 606"/>
              <a:gd name="T27" fmla="*/ 2147483647 h 188"/>
              <a:gd name="T28" fmla="*/ 0 w 606"/>
              <a:gd name="T29" fmla="*/ 2147483647 h 188"/>
              <a:gd name="T30" fmla="*/ 0 w 606"/>
              <a:gd name="T31" fmla="*/ 2147483647 h 188"/>
              <a:gd name="T32" fmla="*/ 0 w 606"/>
              <a:gd name="T33" fmla="*/ 2147483647 h 188"/>
              <a:gd name="T34" fmla="*/ 0 w 606"/>
              <a:gd name="T35" fmla="*/ 2147483647 h 1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6"/>
              <a:gd name="T55" fmla="*/ 0 h 188"/>
              <a:gd name="T56" fmla="*/ 606 w 606"/>
              <a:gd name="T57" fmla="*/ 188 h 1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6" h="188">
                <a:moveTo>
                  <a:pt x="0" y="188"/>
                </a:moveTo>
                <a:lnTo>
                  <a:pt x="606" y="188"/>
                </a:lnTo>
                <a:lnTo>
                  <a:pt x="593" y="139"/>
                </a:lnTo>
                <a:lnTo>
                  <a:pt x="560" y="158"/>
                </a:lnTo>
                <a:lnTo>
                  <a:pt x="508" y="80"/>
                </a:lnTo>
                <a:lnTo>
                  <a:pt x="344" y="102"/>
                </a:lnTo>
                <a:lnTo>
                  <a:pt x="342" y="65"/>
                </a:lnTo>
                <a:lnTo>
                  <a:pt x="275" y="48"/>
                </a:lnTo>
                <a:lnTo>
                  <a:pt x="275" y="81"/>
                </a:lnTo>
                <a:lnTo>
                  <a:pt x="225" y="68"/>
                </a:lnTo>
                <a:lnTo>
                  <a:pt x="235" y="41"/>
                </a:lnTo>
                <a:lnTo>
                  <a:pt x="163" y="0"/>
                </a:lnTo>
                <a:lnTo>
                  <a:pt x="12" y="73"/>
                </a:lnTo>
                <a:lnTo>
                  <a:pt x="28" y="105"/>
                </a:lnTo>
                <a:lnTo>
                  <a:pt x="0" y="142"/>
                </a:lnTo>
                <a:lnTo>
                  <a:pt x="0" y="18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4" name="Freeform 243"/>
          <p:cNvSpPr>
            <a:spLocks/>
          </p:cNvSpPr>
          <p:nvPr/>
        </p:nvSpPr>
        <p:spPr bwMode="auto">
          <a:xfrm>
            <a:off x="8149300" y="1966238"/>
            <a:ext cx="273050" cy="982662"/>
          </a:xfrm>
          <a:custGeom>
            <a:avLst/>
            <a:gdLst>
              <a:gd name="T0" fmla="*/ 2147483647 w 163"/>
              <a:gd name="T1" fmla="*/ 0 h 587"/>
              <a:gd name="T2" fmla="*/ 2147483647 w 163"/>
              <a:gd name="T3" fmla="*/ 2147483647 h 587"/>
              <a:gd name="T4" fmla="*/ 2147483647 w 163"/>
              <a:gd name="T5" fmla="*/ 2147483647 h 587"/>
              <a:gd name="T6" fmla="*/ 2147483647 w 163"/>
              <a:gd name="T7" fmla="*/ 2147483647 h 587"/>
              <a:gd name="T8" fmla="*/ 2147483647 w 163"/>
              <a:gd name="T9" fmla="*/ 2147483647 h 587"/>
              <a:gd name="T10" fmla="*/ 2147483647 w 163"/>
              <a:gd name="T11" fmla="*/ 2147483647 h 587"/>
              <a:gd name="T12" fmla="*/ 2147483647 w 163"/>
              <a:gd name="T13" fmla="*/ 2147483647 h 587"/>
              <a:gd name="T14" fmla="*/ 2147483647 w 163"/>
              <a:gd name="T15" fmla="*/ 2147483647 h 587"/>
              <a:gd name="T16" fmla="*/ 2147483647 w 163"/>
              <a:gd name="T17" fmla="*/ 2147483647 h 587"/>
              <a:gd name="T18" fmla="*/ 0 w 163"/>
              <a:gd name="T19" fmla="*/ 2147483647 h 587"/>
              <a:gd name="T20" fmla="*/ 0 w 163"/>
              <a:gd name="T21" fmla="*/ 2147483647 h 587"/>
              <a:gd name="T22" fmla="*/ 2147483647 w 163"/>
              <a:gd name="T23" fmla="*/ 0 h 587"/>
              <a:gd name="T24" fmla="*/ 2147483647 w 163"/>
              <a:gd name="T25" fmla="*/ 0 h 587"/>
              <a:gd name="T26" fmla="*/ 2147483647 w 163"/>
              <a:gd name="T27" fmla="*/ 0 h 58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3"/>
              <a:gd name="T43" fmla="*/ 0 h 587"/>
              <a:gd name="T44" fmla="*/ 163 w 163"/>
              <a:gd name="T45" fmla="*/ 587 h 58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3" h="587">
                <a:moveTo>
                  <a:pt x="43" y="0"/>
                </a:moveTo>
                <a:lnTo>
                  <a:pt x="36" y="45"/>
                </a:lnTo>
                <a:lnTo>
                  <a:pt x="89" y="56"/>
                </a:lnTo>
                <a:lnTo>
                  <a:pt x="148" y="182"/>
                </a:lnTo>
                <a:lnTo>
                  <a:pt x="88" y="230"/>
                </a:lnTo>
                <a:lnTo>
                  <a:pt x="65" y="344"/>
                </a:lnTo>
                <a:lnTo>
                  <a:pt x="163" y="445"/>
                </a:lnTo>
                <a:lnTo>
                  <a:pt x="12" y="518"/>
                </a:lnTo>
                <a:lnTo>
                  <a:pt x="28" y="550"/>
                </a:lnTo>
                <a:lnTo>
                  <a:pt x="0" y="587"/>
                </a:lnTo>
                <a:lnTo>
                  <a:pt x="0" y="8"/>
                </a:lnTo>
                <a:lnTo>
                  <a:pt x="43"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5" name="Freeform 244"/>
          <p:cNvSpPr>
            <a:spLocks/>
          </p:cNvSpPr>
          <p:nvPr/>
        </p:nvSpPr>
        <p:spPr bwMode="auto">
          <a:xfrm>
            <a:off x="8149300" y="1915438"/>
            <a:ext cx="969962" cy="355600"/>
          </a:xfrm>
          <a:custGeom>
            <a:avLst/>
            <a:gdLst>
              <a:gd name="T0" fmla="*/ 2147483647 w 580"/>
              <a:gd name="T1" fmla="*/ 2147483647 h 212"/>
              <a:gd name="T2" fmla="*/ 2147483647 w 580"/>
              <a:gd name="T3" fmla="*/ 2147483647 h 212"/>
              <a:gd name="T4" fmla="*/ 2147483647 w 580"/>
              <a:gd name="T5" fmla="*/ 2147483647 h 212"/>
              <a:gd name="T6" fmla="*/ 2147483647 w 580"/>
              <a:gd name="T7" fmla="*/ 2147483647 h 212"/>
              <a:gd name="T8" fmla="*/ 2147483647 w 580"/>
              <a:gd name="T9" fmla="*/ 2147483647 h 212"/>
              <a:gd name="T10" fmla="*/ 0 w 580"/>
              <a:gd name="T11" fmla="*/ 2147483647 h 212"/>
              <a:gd name="T12" fmla="*/ 0 w 580"/>
              <a:gd name="T13" fmla="*/ 0 h 212"/>
              <a:gd name="T14" fmla="*/ 2147483647 w 580"/>
              <a:gd name="T15" fmla="*/ 0 h 212"/>
              <a:gd name="T16" fmla="*/ 2147483647 w 580"/>
              <a:gd name="T17" fmla="*/ 2147483647 h 212"/>
              <a:gd name="T18" fmla="*/ 2147483647 w 580"/>
              <a:gd name="T19" fmla="*/ 2147483647 h 212"/>
              <a:gd name="T20" fmla="*/ 2147483647 w 580"/>
              <a:gd name="T21" fmla="*/ 2147483647 h 212"/>
              <a:gd name="T22" fmla="*/ 2147483647 w 580"/>
              <a:gd name="T23" fmla="*/ 2147483647 h 212"/>
              <a:gd name="T24" fmla="*/ 2147483647 w 580"/>
              <a:gd name="T25" fmla="*/ 2147483647 h 212"/>
              <a:gd name="T26" fmla="*/ 2147483647 w 580"/>
              <a:gd name="T27" fmla="*/ 2147483647 h 212"/>
              <a:gd name="T28" fmla="*/ 2147483647 w 580"/>
              <a:gd name="T29" fmla="*/ 2147483647 h 212"/>
              <a:gd name="T30" fmla="*/ 2147483647 w 580"/>
              <a:gd name="T31" fmla="*/ 2147483647 h 212"/>
              <a:gd name="T32" fmla="*/ 2147483647 w 580"/>
              <a:gd name="T33" fmla="*/ 2147483647 h 2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80"/>
              <a:gd name="T52" fmla="*/ 0 h 212"/>
              <a:gd name="T53" fmla="*/ 580 w 580"/>
              <a:gd name="T54" fmla="*/ 212 h 2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80" h="212">
                <a:moveTo>
                  <a:pt x="212" y="160"/>
                </a:moveTo>
                <a:lnTo>
                  <a:pt x="148" y="212"/>
                </a:lnTo>
                <a:lnTo>
                  <a:pt x="89" y="86"/>
                </a:lnTo>
                <a:lnTo>
                  <a:pt x="36" y="75"/>
                </a:lnTo>
                <a:lnTo>
                  <a:pt x="43" y="30"/>
                </a:lnTo>
                <a:lnTo>
                  <a:pt x="0" y="38"/>
                </a:lnTo>
                <a:lnTo>
                  <a:pt x="0" y="0"/>
                </a:lnTo>
                <a:lnTo>
                  <a:pt x="580" y="0"/>
                </a:lnTo>
                <a:lnTo>
                  <a:pt x="540" y="20"/>
                </a:lnTo>
                <a:lnTo>
                  <a:pt x="555" y="38"/>
                </a:lnTo>
                <a:lnTo>
                  <a:pt x="454" y="136"/>
                </a:lnTo>
                <a:lnTo>
                  <a:pt x="388" y="136"/>
                </a:lnTo>
                <a:lnTo>
                  <a:pt x="350" y="105"/>
                </a:lnTo>
                <a:lnTo>
                  <a:pt x="241" y="140"/>
                </a:lnTo>
                <a:lnTo>
                  <a:pt x="212" y="16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521" name="Shape 81"/>
          <p:cNvSpPr>
            <a:spLocks noChangeArrowheads="1"/>
          </p:cNvSpPr>
          <p:nvPr/>
        </p:nvSpPr>
        <p:spPr bwMode="auto">
          <a:xfrm>
            <a:off x="7003411" y="4074653"/>
            <a:ext cx="503238" cy="400050"/>
          </a:xfrm>
          <a:prstGeom prst="rect">
            <a:avLst/>
          </a:prstGeom>
          <a:solidFill>
            <a:srgbClr val="FF0000"/>
          </a:solidFill>
          <a:ln w="12700">
            <a:noFill/>
            <a:miter lim="400000"/>
            <a:headEnd/>
            <a:tailEnd/>
          </a:ln>
        </p:spPr>
        <p:txBody>
          <a:bodyPr lIns="0" tIns="0" rIns="0" bIns="0"/>
          <a:lstStyle/>
          <a:p>
            <a:endParaRPr lang="fr-FR">
              <a:solidFill>
                <a:srgbClr val="000000"/>
              </a:solidFill>
              <a:latin typeface="Calibri" pitchFamily="34" charset="0"/>
              <a:cs typeface="Helvetica Neue"/>
              <a:sym typeface="Calibri" pitchFamily="34" charset="0"/>
            </a:endParaRPr>
          </a:p>
        </p:txBody>
      </p:sp>
      <p:sp>
        <p:nvSpPr>
          <p:cNvPr id="15522" name="Shape 82"/>
          <p:cNvSpPr>
            <a:spLocks noChangeArrowheads="1"/>
          </p:cNvSpPr>
          <p:nvPr/>
        </p:nvSpPr>
        <p:spPr bwMode="auto">
          <a:xfrm>
            <a:off x="7821612" y="4084878"/>
            <a:ext cx="3136900" cy="366713"/>
          </a:xfrm>
          <a:prstGeom prst="rect">
            <a:avLst/>
          </a:prstGeom>
          <a:noFill/>
          <a:ln w="12700">
            <a:noFill/>
            <a:miter lim="400000"/>
            <a:headEnd/>
            <a:tailEnd/>
          </a:ln>
        </p:spPr>
        <p:txBody>
          <a:bodyPr lIns="45718" tIns="45718" rIns="45718" bIns="45718">
            <a:spAutoFit/>
          </a:bodyPr>
          <a:lstStyle/>
          <a:p>
            <a:r>
              <a:rPr lang="fr-FR" b="1" dirty="0">
                <a:solidFill>
                  <a:srgbClr val="000000"/>
                </a:solidFill>
                <a:latin typeface="Calibri" pitchFamily="34" charset="0"/>
                <a:cs typeface="Helvetica Neue"/>
                <a:sym typeface="Calibri" pitchFamily="34" charset="0"/>
              </a:rPr>
              <a:t>Entre 6 et 19  acteurs</a:t>
            </a:r>
          </a:p>
        </p:txBody>
      </p:sp>
      <p:grpSp>
        <p:nvGrpSpPr>
          <p:cNvPr id="24" name="Groupe 23"/>
          <p:cNvGrpSpPr/>
          <p:nvPr/>
        </p:nvGrpSpPr>
        <p:grpSpPr>
          <a:xfrm>
            <a:off x="1741467" y="1266164"/>
            <a:ext cx="5499914" cy="4922076"/>
            <a:chOff x="203027" y="2154238"/>
            <a:chExt cx="4772507" cy="4035425"/>
          </a:xfrm>
        </p:grpSpPr>
        <p:sp>
          <p:nvSpPr>
            <p:cNvPr id="15386" name="Freeform 154"/>
            <p:cNvSpPr>
              <a:spLocks/>
            </p:cNvSpPr>
            <p:nvPr/>
          </p:nvSpPr>
          <p:spPr bwMode="auto">
            <a:xfrm>
              <a:off x="287338" y="4199525"/>
              <a:ext cx="261937" cy="260350"/>
            </a:xfrm>
            <a:custGeom>
              <a:avLst/>
              <a:gdLst>
                <a:gd name="T0" fmla="*/ 2147483647 w 156"/>
                <a:gd name="T1" fmla="*/ 2147483647 h 155"/>
                <a:gd name="T2" fmla="*/ 0 w 156"/>
                <a:gd name="T3" fmla="*/ 2147483647 h 155"/>
                <a:gd name="T4" fmla="*/ 2147483647 w 156"/>
                <a:gd name="T5" fmla="*/ 2147483647 h 155"/>
                <a:gd name="T6" fmla="*/ 2147483647 w 156"/>
                <a:gd name="T7" fmla="*/ 2147483647 h 155"/>
                <a:gd name="T8" fmla="*/ 2147483647 w 156"/>
                <a:gd name="T9" fmla="*/ 2147483647 h 155"/>
                <a:gd name="T10" fmla="*/ 2147483647 w 156"/>
                <a:gd name="T11" fmla="*/ 2147483647 h 155"/>
                <a:gd name="T12" fmla="*/ 2147483647 w 156"/>
                <a:gd name="T13" fmla="*/ 0 h 155"/>
                <a:gd name="T14" fmla="*/ 2147483647 w 156"/>
                <a:gd name="T15" fmla="*/ 2147483647 h 155"/>
                <a:gd name="T16" fmla="*/ 2147483647 w 156"/>
                <a:gd name="T17" fmla="*/ 2147483647 h 155"/>
                <a:gd name="T18" fmla="*/ 2147483647 w 156"/>
                <a:gd name="T19" fmla="*/ 2147483647 h 155"/>
                <a:gd name="T20" fmla="*/ 2147483647 w 156"/>
                <a:gd name="T21" fmla="*/ 2147483647 h 155"/>
                <a:gd name="T22" fmla="*/ 2147483647 w 156"/>
                <a:gd name="T23" fmla="*/ 2147483647 h 155"/>
                <a:gd name="T24" fmla="*/ 2147483647 w 156"/>
                <a:gd name="T25" fmla="*/ 2147483647 h 155"/>
                <a:gd name="T26" fmla="*/ 2147483647 w 156"/>
                <a:gd name="T27" fmla="*/ 2147483647 h 155"/>
                <a:gd name="T28" fmla="*/ 2147483647 w 156"/>
                <a:gd name="T29" fmla="*/ 2147483647 h 155"/>
                <a:gd name="T30" fmla="*/ 2147483647 w 156"/>
                <a:gd name="T31" fmla="*/ 2147483647 h 155"/>
                <a:gd name="T32" fmla="*/ 2147483647 w 156"/>
                <a:gd name="T33" fmla="*/ 2147483647 h 155"/>
                <a:gd name="T34" fmla="*/ 2147483647 w 156"/>
                <a:gd name="T35" fmla="*/ 2147483647 h 155"/>
                <a:gd name="T36" fmla="*/ 2147483647 w 156"/>
                <a:gd name="T37" fmla="*/ 2147483647 h 1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6"/>
                <a:gd name="T58" fmla="*/ 0 h 155"/>
                <a:gd name="T59" fmla="*/ 156 w 156"/>
                <a:gd name="T60" fmla="*/ 155 h 1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6" h="155">
                  <a:moveTo>
                    <a:pt x="12" y="125"/>
                  </a:moveTo>
                  <a:lnTo>
                    <a:pt x="0" y="56"/>
                  </a:lnTo>
                  <a:lnTo>
                    <a:pt x="13" y="42"/>
                  </a:lnTo>
                  <a:lnTo>
                    <a:pt x="60" y="66"/>
                  </a:lnTo>
                  <a:lnTo>
                    <a:pt x="80" y="43"/>
                  </a:lnTo>
                  <a:lnTo>
                    <a:pt x="69" y="19"/>
                  </a:lnTo>
                  <a:lnTo>
                    <a:pt x="88" y="0"/>
                  </a:lnTo>
                  <a:lnTo>
                    <a:pt x="108" y="15"/>
                  </a:lnTo>
                  <a:lnTo>
                    <a:pt x="106" y="42"/>
                  </a:lnTo>
                  <a:lnTo>
                    <a:pt x="143" y="56"/>
                  </a:lnTo>
                  <a:lnTo>
                    <a:pt x="156" y="69"/>
                  </a:lnTo>
                  <a:lnTo>
                    <a:pt x="90" y="85"/>
                  </a:lnTo>
                  <a:lnTo>
                    <a:pt x="58" y="75"/>
                  </a:lnTo>
                  <a:lnTo>
                    <a:pt x="68" y="130"/>
                  </a:lnTo>
                  <a:lnTo>
                    <a:pt x="47" y="149"/>
                  </a:lnTo>
                  <a:lnTo>
                    <a:pt x="28" y="155"/>
                  </a:lnTo>
                  <a:lnTo>
                    <a:pt x="12" y="12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87" name="Freeform 155"/>
            <p:cNvSpPr>
              <a:spLocks/>
            </p:cNvSpPr>
            <p:nvPr/>
          </p:nvSpPr>
          <p:spPr bwMode="auto">
            <a:xfrm>
              <a:off x="495300" y="4576763"/>
              <a:ext cx="63500" cy="66675"/>
            </a:xfrm>
            <a:custGeom>
              <a:avLst/>
              <a:gdLst>
                <a:gd name="T0" fmla="*/ 2147483647 w 38"/>
                <a:gd name="T1" fmla="*/ 0 h 40"/>
                <a:gd name="T2" fmla="*/ 0 w 38"/>
                <a:gd name="T3" fmla="*/ 2147483647 h 40"/>
                <a:gd name="T4" fmla="*/ 2147483647 w 38"/>
                <a:gd name="T5" fmla="*/ 2147483647 h 40"/>
                <a:gd name="T6" fmla="*/ 2147483647 w 38"/>
                <a:gd name="T7" fmla="*/ 2147483647 h 40"/>
                <a:gd name="T8" fmla="*/ 2147483647 w 38"/>
                <a:gd name="T9" fmla="*/ 2147483647 h 40"/>
                <a:gd name="T10" fmla="*/ 2147483647 w 38"/>
                <a:gd name="T11" fmla="*/ 2147483647 h 40"/>
                <a:gd name="T12" fmla="*/ 2147483647 w 38"/>
                <a:gd name="T13" fmla="*/ 0 h 40"/>
                <a:gd name="T14" fmla="*/ 2147483647 w 38"/>
                <a:gd name="T15" fmla="*/ 0 h 40"/>
                <a:gd name="T16" fmla="*/ 2147483647 w 38"/>
                <a:gd name="T17" fmla="*/ 0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40"/>
                <a:gd name="T29" fmla="*/ 38 w 38"/>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40">
                  <a:moveTo>
                    <a:pt x="16" y="0"/>
                  </a:moveTo>
                  <a:lnTo>
                    <a:pt x="0" y="17"/>
                  </a:lnTo>
                  <a:lnTo>
                    <a:pt x="3" y="33"/>
                  </a:lnTo>
                  <a:lnTo>
                    <a:pt x="19" y="40"/>
                  </a:lnTo>
                  <a:lnTo>
                    <a:pt x="36" y="28"/>
                  </a:lnTo>
                  <a:lnTo>
                    <a:pt x="38" y="16"/>
                  </a:lnTo>
                  <a:lnTo>
                    <a:pt x="16"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88" name="Freeform 156"/>
            <p:cNvSpPr>
              <a:spLocks/>
            </p:cNvSpPr>
            <p:nvPr/>
          </p:nvSpPr>
          <p:spPr bwMode="auto">
            <a:xfrm>
              <a:off x="327025" y="4643438"/>
              <a:ext cx="281654" cy="363537"/>
            </a:xfrm>
            <a:custGeom>
              <a:avLst/>
              <a:gdLst>
                <a:gd name="T0" fmla="*/ 2147483647 w 114"/>
                <a:gd name="T1" fmla="*/ 0 h 134"/>
                <a:gd name="T2" fmla="*/ 2147483647 w 114"/>
                <a:gd name="T3" fmla="*/ 2147483647 h 134"/>
                <a:gd name="T4" fmla="*/ 2147483647 w 114"/>
                <a:gd name="T5" fmla="*/ 2147483647 h 134"/>
                <a:gd name="T6" fmla="*/ 2147483647 w 114"/>
                <a:gd name="T7" fmla="*/ 2147483647 h 134"/>
                <a:gd name="T8" fmla="*/ 2147483647 w 114"/>
                <a:gd name="T9" fmla="*/ 2147483647 h 134"/>
                <a:gd name="T10" fmla="*/ 2147483647 w 114"/>
                <a:gd name="T11" fmla="*/ 2147483647 h 134"/>
                <a:gd name="T12" fmla="*/ 2147483647 w 114"/>
                <a:gd name="T13" fmla="*/ 2147483647 h 134"/>
                <a:gd name="T14" fmla="*/ 2147483647 w 114"/>
                <a:gd name="T15" fmla="*/ 2147483647 h 134"/>
                <a:gd name="T16" fmla="*/ 2147483647 w 114"/>
                <a:gd name="T17" fmla="*/ 2147483647 h 134"/>
                <a:gd name="T18" fmla="*/ 2147483647 w 114"/>
                <a:gd name="T19" fmla="*/ 2147483647 h 134"/>
                <a:gd name="T20" fmla="*/ 2147483647 w 114"/>
                <a:gd name="T21" fmla="*/ 2147483647 h 134"/>
                <a:gd name="T22" fmla="*/ 2147483647 w 114"/>
                <a:gd name="T23" fmla="*/ 2147483647 h 134"/>
                <a:gd name="T24" fmla="*/ 2147483647 w 114"/>
                <a:gd name="T25" fmla="*/ 2147483647 h 134"/>
                <a:gd name="T26" fmla="*/ 2147483647 w 114"/>
                <a:gd name="T27" fmla="*/ 2147483647 h 134"/>
                <a:gd name="T28" fmla="*/ 2147483647 w 114"/>
                <a:gd name="T29" fmla="*/ 2147483647 h 134"/>
                <a:gd name="T30" fmla="*/ 2147483647 w 114"/>
                <a:gd name="T31" fmla="*/ 2147483647 h 134"/>
                <a:gd name="T32" fmla="*/ 2147483647 w 114"/>
                <a:gd name="T33" fmla="*/ 2147483647 h 134"/>
                <a:gd name="T34" fmla="*/ 2147483647 w 114"/>
                <a:gd name="T35" fmla="*/ 2147483647 h 134"/>
                <a:gd name="T36" fmla="*/ 2147483647 w 114"/>
                <a:gd name="T37" fmla="*/ 2147483647 h 134"/>
                <a:gd name="T38" fmla="*/ 2147483647 w 114"/>
                <a:gd name="T39" fmla="*/ 2147483647 h 134"/>
                <a:gd name="T40" fmla="*/ 2147483647 w 114"/>
                <a:gd name="T41" fmla="*/ 2147483647 h 134"/>
                <a:gd name="T42" fmla="*/ 2147483647 w 114"/>
                <a:gd name="T43" fmla="*/ 2147483647 h 134"/>
                <a:gd name="T44" fmla="*/ 2147483647 w 114"/>
                <a:gd name="T45" fmla="*/ 2147483647 h 134"/>
                <a:gd name="T46" fmla="*/ 2147483647 w 114"/>
                <a:gd name="T47" fmla="*/ 2147483647 h 134"/>
                <a:gd name="T48" fmla="*/ 2147483647 w 114"/>
                <a:gd name="T49" fmla="*/ 2147483647 h 134"/>
                <a:gd name="T50" fmla="*/ 2147483647 w 114"/>
                <a:gd name="T51" fmla="*/ 2147483647 h 134"/>
                <a:gd name="T52" fmla="*/ 0 w 114"/>
                <a:gd name="T53" fmla="*/ 2147483647 h 134"/>
                <a:gd name="T54" fmla="*/ 2147483647 w 114"/>
                <a:gd name="T55" fmla="*/ 2147483647 h 134"/>
                <a:gd name="T56" fmla="*/ 2147483647 w 114"/>
                <a:gd name="T57" fmla="*/ 0 h 134"/>
                <a:gd name="T58" fmla="*/ 2147483647 w 114"/>
                <a:gd name="T59" fmla="*/ 0 h 134"/>
                <a:gd name="T60" fmla="*/ 2147483647 w 114"/>
                <a:gd name="T61" fmla="*/ 0 h 13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14"/>
                <a:gd name="T94" fmla="*/ 0 h 134"/>
                <a:gd name="T95" fmla="*/ 114 w 114"/>
                <a:gd name="T96" fmla="*/ 134 h 13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14" h="134">
                  <a:moveTo>
                    <a:pt x="21" y="0"/>
                  </a:moveTo>
                  <a:lnTo>
                    <a:pt x="53" y="14"/>
                  </a:lnTo>
                  <a:lnTo>
                    <a:pt x="74" y="35"/>
                  </a:lnTo>
                  <a:lnTo>
                    <a:pt x="96" y="27"/>
                  </a:lnTo>
                  <a:lnTo>
                    <a:pt x="90" y="38"/>
                  </a:lnTo>
                  <a:lnTo>
                    <a:pt x="79" y="35"/>
                  </a:lnTo>
                  <a:lnTo>
                    <a:pt x="77" y="45"/>
                  </a:lnTo>
                  <a:lnTo>
                    <a:pt x="88" y="49"/>
                  </a:lnTo>
                  <a:lnTo>
                    <a:pt x="77" y="56"/>
                  </a:lnTo>
                  <a:lnTo>
                    <a:pt x="82" y="61"/>
                  </a:lnTo>
                  <a:lnTo>
                    <a:pt x="93" y="59"/>
                  </a:lnTo>
                  <a:lnTo>
                    <a:pt x="90" y="69"/>
                  </a:lnTo>
                  <a:lnTo>
                    <a:pt x="106" y="85"/>
                  </a:lnTo>
                  <a:lnTo>
                    <a:pt x="114" y="113"/>
                  </a:lnTo>
                  <a:lnTo>
                    <a:pt x="100" y="134"/>
                  </a:lnTo>
                  <a:lnTo>
                    <a:pt x="87" y="113"/>
                  </a:lnTo>
                  <a:lnTo>
                    <a:pt x="55" y="110"/>
                  </a:lnTo>
                  <a:lnTo>
                    <a:pt x="45" y="117"/>
                  </a:lnTo>
                  <a:lnTo>
                    <a:pt x="36" y="99"/>
                  </a:lnTo>
                  <a:lnTo>
                    <a:pt x="48" y="89"/>
                  </a:lnTo>
                  <a:lnTo>
                    <a:pt x="64" y="94"/>
                  </a:lnTo>
                  <a:lnTo>
                    <a:pt x="58" y="78"/>
                  </a:lnTo>
                  <a:lnTo>
                    <a:pt x="39" y="77"/>
                  </a:lnTo>
                  <a:lnTo>
                    <a:pt x="24" y="65"/>
                  </a:lnTo>
                  <a:lnTo>
                    <a:pt x="13" y="48"/>
                  </a:lnTo>
                  <a:lnTo>
                    <a:pt x="15" y="38"/>
                  </a:lnTo>
                  <a:lnTo>
                    <a:pt x="0" y="19"/>
                  </a:lnTo>
                  <a:lnTo>
                    <a:pt x="7" y="6"/>
                  </a:lnTo>
                  <a:lnTo>
                    <a:pt x="21" y="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89" name="Freeform 157"/>
            <p:cNvSpPr>
              <a:spLocks/>
            </p:cNvSpPr>
            <p:nvPr/>
          </p:nvSpPr>
          <p:spPr bwMode="auto">
            <a:xfrm>
              <a:off x="293688" y="5141913"/>
              <a:ext cx="268287" cy="334962"/>
            </a:xfrm>
            <a:custGeom>
              <a:avLst/>
              <a:gdLst>
                <a:gd name="T0" fmla="*/ 2147483647 w 160"/>
                <a:gd name="T1" fmla="*/ 0 h 200"/>
                <a:gd name="T2" fmla="*/ 2147483647 w 160"/>
                <a:gd name="T3" fmla="*/ 2147483647 h 200"/>
                <a:gd name="T4" fmla="*/ 2147483647 w 160"/>
                <a:gd name="T5" fmla="*/ 2147483647 h 200"/>
                <a:gd name="T6" fmla="*/ 2147483647 w 160"/>
                <a:gd name="T7" fmla="*/ 2147483647 h 200"/>
                <a:gd name="T8" fmla="*/ 0 w 160"/>
                <a:gd name="T9" fmla="*/ 2147483647 h 200"/>
                <a:gd name="T10" fmla="*/ 2147483647 w 160"/>
                <a:gd name="T11" fmla="*/ 2147483647 h 200"/>
                <a:gd name="T12" fmla="*/ 2147483647 w 160"/>
                <a:gd name="T13" fmla="*/ 2147483647 h 200"/>
                <a:gd name="T14" fmla="*/ 2147483647 w 160"/>
                <a:gd name="T15" fmla="*/ 2147483647 h 200"/>
                <a:gd name="T16" fmla="*/ 2147483647 w 160"/>
                <a:gd name="T17" fmla="*/ 2147483647 h 200"/>
                <a:gd name="T18" fmla="*/ 2147483647 w 160"/>
                <a:gd name="T19" fmla="*/ 2147483647 h 200"/>
                <a:gd name="T20" fmla="*/ 2147483647 w 160"/>
                <a:gd name="T21" fmla="*/ 2147483647 h 200"/>
                <a:gd name="T22" fmla="*/ 2147483647 w 160"/>
                <a:gd name="T23" fmla="*/ 2147483647 h 200"/>
                <a:gd name="T24" fmla="*/ 2147483647 w 160"/>
                <a:gd name="T25" fmla="*/ 2147483647 h 200"/>
                <a:gd name="T26" fmla="*/ 2147483647 w 160"/>
                <a:gd name="T27" fmla="*/ 2147483647 h 200"/>
                <a:gd name="T28" fmla="*/ 2147483647 w 160"/>
                <a:gd name="T29" fmla="*/ 2147483647 h 200"/>
                <a:gd name="T30" fmla="*/ 2147483647 w 160"/>
                <a:gd name="T31" fmla="*/ 2147483647 h 200"/>
                <a:gd name="T32" fmla="*/ 2147483647 w 160"/>
                <a:gd name="T33" fmla="*/ 0 h 200"/>
                <a:gd name="T34" fmla="*/ 2147483647 w 160"/>
                <a:gd name="T35" fmla="*/ 0 h 200"/>
                <a:gd name="T36" fmla="*/ 2147483647 w 160"/>
                <a:gd name="T37" fmla="*/ 0 h 2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0"/>
                <a:gd name="T58" fmla="*/ 0 h 200"/>
                <a:gd name="T59" fmla="*/ 160 w 160"/>
                <a:gd name="T60" fmla="*/ 200 h 2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0" h="200">
                  <a:moveTo>
                    <a:pt x="35" y="0"/>
                  </a:moveTo>
                  <a:lnTo>
                    <a:pt x="3" y="43"/>
                  </a:lnTo>
                  <a:lnTo>
                    <a:pt x="8" y="93"/>
                  </a:lnTo>
                  <a:lnTo>
                    <a:pt x="30" y="120"/>
                  </a:lnTo>
                  <a:lnTo>
                    <a:pt x="0" y="192"/>
                  </a:lnTo>
                  <a:lnTo>
                    <a:pt x="22" y="200"/>
                  </a:lnTo>
                  <a:lnTo>
                    <a:pt x="43" y="187"/>
                  </a:lnTo>
                  <a:lnTo>
                    <a:pt x="86" y="195"/>
                  </a:lnTo>
                  <a:lnTo>
                    <a:pt x="104" y="184"/>
                  </a:lnTo>
                  <a:lnTo>
                    <a:pt x="124" y="139"/>
                  </a:lnTo>
                  <a:lnTo>
                    <a:pt x="160" y="88"/>
                  </a:lnTo>
                  <a:lnTo>
                    <a:pt x="150" y="62"/>
                  </a:lnTo>
                  <a:lnTo>
                    <a:pt x="142" y="61"/>
                  </a:lnTo>
                  <a:lnTo>
                    <a:pt x="112" y="40"/>
                  </a:lnTo>
                  <a:lnTo>
                    <a:pt x="83" y="14"/>
                  </a:lnTo>
                  <a:lnTo>
                    <a:pt x="59" y="11"/>
                  </a:lnTo>
                  <a:lnTo>
                    <a:pt x="35"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90" name="Freeform 158"/>
            <p:cNvSpPr>
              <a:spLocks/>
            </p:cNvSpPr>
            <p:nvPr/>
          </p:nvSpPr>
          <p:spPr bwMode="auto">
            <a:xfrm>
              <a:off x="374650" y="5610225"/>
              <a:ext cx="93663" cy="155575"/>
            </a:xfrm>
            <a:custGeom>
              <a:avLst/>
              <a:gdLst>
                <a:gd name="T0" fmla="*/ 2147483647 w 56"/>
                <a:gd name="T1" fmla="*/ 0 h 93"/>
                <a:gd name="T2" fmla="*/ 2147483647 w 56"/>
                <a:gd name="T3" fmla="*/ 2147483647 h 93"/>
                <a:gd name="T4" fmla="*/ 2147483647 w 56"/>
                <a:gd name="T5" fmla="*/ 2147483647 h 93"/>
                <a:gd name="T6" fmla="*/ 2147483647 w 56"/>
                <a:gd name="T7" fmla="*/ 2147483647 h 93"/>
                <a:gd name="T8" fmla="*/ 2147483647 w 56"/>
                <a:gd name="T9" fmla="*/ 2147483647 h 93"/>
                <a:gd name="T10" fmla="*/ 2147483647 w 56"/>
                <a:gd name="T11" fmla="*/ 2147483647 h 93"/>
                <a:gd name="T12" fmla="*/ 2147483647 w 56"/>
                <a:gd name="T13" fmla="*/ 2147483647 h 93"/>
                <a:gd name="T14" fmla="*/ 2147483647 w 56"/>
                <a:gd name="T15" fmla="*/ 2147483647 h 93"/>
                <a:gd name="T16" fmla="*/ 2147483647 w 56"/>
                <a:gd name="T17" fmla="*/ 2147483647 h 93"/>
                <a:gd name="T18" fmla="*/ 2147483647 w 56"/>
                <a:gd name="T19" fmla="*/ 2147483647 h 93"/>
                <a:gd name="T20" fmla="*/ 2147483647 w 56"/>
                <a:gd name="T21" fmla="*/ 2147483647 h 93"/>
                <a:gd name="T22" fmla="*/ 2147483647 w 56"/>
                <a:gd name="T23" fmla="*/ 2147483647 h 93"/>
                <a:gd name="T24" fmla="*/ 2147483647 w 56"/>
                <a:gd name="T25" fmla="*/ 2147483647 h 93"/>
                <a:gd name="T26" fmla="*/ 2147483647 w 56"/>
                <a:gd name="T27" fmla="*/ 2147483647 h 93"/>
                <a:gd name="T28" fmla="*/ 2147483647 w 56"/>
                <a:gd name="T29" fmla="*/ 2147483647 h 93"/>
                <a:gd name="T30" fmla="*/ 2147483647 w 56"/>
                <a:gd name="T31" fmla="*/ 2147483647 h 93"/>
                <a:gd name="T32" fmla="*/ 2147483647 w 56"/>
                <a:gd name="T33" fmla="*/ 2147483647 h 93"/>
                <a:gd name="T34" fmla="*/ 2147483647 w 56"/>
                <a:gd name="T35" fmla="*/ 2147483647 h 93"/>
                <a:gd name="T36" fmla="*/ 0 w 56"/>
                <a:gd name="T37" fmla="*/ 2147483647 h 93"/>
                <a:gd name="T38" fmla="*/ 2147483647 w 56"/>
                <a:gd name="T39" fmla="*/ 0 h 93"/>
                <a:gd name="T40" fmla="*/ 2147483647 w 56"/>
                <a:gd name="T41" fmla="*/ 0 h 93"/>
                <a:gd name="T42" fmla="*/ 2147483647 w 56"/>
                <a:gd name="T43" fmla="*/ 0 h 9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93"/>
                <a:gd name="T68" fmla="*/ 56 w 56"/>
                <a:gd name="T69" fmla="*/ 93 h 9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93">
                  <a:moveTo>
                    <a:pt x="16" y="0"/>
                  </a:moveTo>
                  <a:lnTo>
                    <a:pt x="30" y="21"/>
                  </a:lnTo>
                  <a:lnTo>
                    <a:pt x="38" y="18"/>
                  </a:lnTo>
                  <a:lnTo>
                    <a:pt x="56" y="27"/>
                  </a:lnTo>
                  <a:lnTo>
                    <a:pt x="41" y="50"/>
                  </a:lnTo>
                  <a:lnTo>
                    <a:pt x="49" y="58"/>
                  </a:lnTo>
                  <a:lnTo>
                    <a:pt x="36" y="78"/>
                  </a:lnTo>
                  <a:lnTo>
                    <a:pt x="46" y="88"/>
                  </a:lnTo>
                  <a:lnTo>
                    <a:pt x="33" y="86"/>
                  </a:lnTo>
                  <a:lnTo>
                    <a:pt x="32" y="93"/>
                  </a:lnTo>
                  <a:lnTo>
                    <a:pt x="20" y="88"/>
                  </a:lnTo>
                  <a:lnTo>
                    <a:pt x="9" y="64"/>
                  </a:lnTo>
                  <a:lnTo>
                    <a:pt x="17" y="64"/>
                  </a:lnTo>
                  <a:lnTo>
                    <a:pt x="20" y="72"/>
                  </a:lnTo>
                  <a:lnTo>
                    <a:pt x="30" y="75"/>
                  </a:lnTo>
                  <a:lnTo>
                    <a:pt x="30" y="67"/>
                  </a:lnTo>
                  <a:lnTo>
                    <a:pt x="17" y="53"/>
                  </a:lnTo>
                  <a:lnTo>
                    <a:pt x="17" y="32"/>
                  </a:lnTo>
                  <a:lnTo>
                    <a:pt x="0" y="22"/>
                  </a:lnTo>
                  <a:lnTo>
                    <a:pt x="16"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91" name="Freeform 160"/>
            <p:cNvSpPr>
              <a:spLocks/>
            </p:cNvSpPr>
            <p:nvPr/>
          </p:nvSpPr>
          <p:spPr bwMode="auto">
            <a:xfrm>
              <a:off x="295275" y="5905500"/>
              <a:ext cx="266700" cy="236538"/>
            </a:xfrm>
            <a:custGeom>
              <a:avLst/>
              <a:gdLst>
                <a:gd name="T0" fmla="*/ 0 w 159"/>
                <a:gd name="T1" fmla="*/ 2147483647 h 141"/>
                <a:gd name="T2" fmla="*/ 2147483647 w 159"/>
                <a:gd name="T3" fmla="*/ 2147483647 h 141"/>
                <a:gd name="T4" fmla="*/ 2147483647 w 159"/>
                <a:gd name="T5" fmla="*/ 2147483647 h 141"/>
                <a:gd name="T6" fmla="*/ 2147483647 w 159"/>
                <a:gd name="T7" fmla="*/ 2147483647 h 141"/>
                <a:gd name="T8" fmla="*/ 2147483647 w 159"/>
                <a:gd name="T9" fmla="*/ 0 h 141"/>
                <a:gd name="T10" fmla="*/ 2147483647 w 159"/>
                <a:gd name="T11" fmla="*/ 2147483647 h 141"/>
                <a:gd name="T12" fmla="*/ 2147483647 w 159"/>
                <a:gd name="T13" fmla="*/ 2147483647 h 141"/>
                <a:gd name="T14" fmla="*/ 2147483647 w 159"/>
                <a:gd name="T15" fmla="*/ 2147483647 h 141"/>
                <a:gd name="T16" fmla="*/ 2147483647 w 159"/>
                <a:gd name="T17" fmla="*/ 2147483647 h 141"/>
                <a:gd name="T18" fmla="*/ 2147483647 w 159"/>
                <a:gd name="T19" fmla="*/ 2147483647 h 141"/>
                <a:gd name="T20" fmla="*/ 2147483647 w 159"/>
                <a:gd name="T21" fmla="*/ 2147483647 h 141"/>
                <a:gd name="T22" fmla="*/ 2147483647 w 159"/>
                <a:gd name="T23" fmla="*/ 2147483647 h 141"/>
                <a:gd name="T24" fmla="*/ 2147483647 w 159"/>
                <a:gd name="T25" fmla="*/ 2147483647 h 141"/>
                <a:gd name="T26" fmla="*/ 2147483647 w 159"/>
                <a:gd name="T27" fmla="*/ 2147483647 h 141"/>
                <a:gd name="T28" fmla="*/ 2147483647 w 159"/>
                <a:gd name="T29" fmla="*/ 2147483647 h 141"/>
                <a:gd name="T30" fmla="*/ 2147483647 w 159"/>
                <a:gd name="T31" fmla="*/ 2147483647 h 141"/>
                <a:gd name="T32" fmla="*/ 2147483647 w 159"/>
                <a:gd name="T33" fmla="*/ 2147483647 h 141"/>
                <a:gd name="T34" fmla="*/ 2147483647 w 159"/>
                <a:gd name="T35" fmla="*/ 2147483647 h 141"/>
                <a:gd name="T36" fmla="*/ 2147483647 w 159"/>
                <a:gd name="T37" fmla="*/ 2147483647 h 141"/>
                <a:gd name="T38" fmla="*/ 0 w 159"/>
                <a:gd name="T39" fmla="*/ 2147483647 h 141"/>
                <a:gd name="T40" fmla="*/ 0 w 159"/>
                <a:gd name="T41" fmla="*/ 2147483647 h 141"/>
                <a:gd name="T42" fmla="*/ 0 w 159"/>
                <a:gd name="T43" fmla="*/ 2147483647 h 141"/>
                <a:gd name="T44" fmla="*/ 0 w 159"/>
                <a:gd name="T45" fmla="*/ 2147483647 h 14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
                <a:gd name="T70" fmla="*/ 0 h 141"/>
                <a:gd name="T71" fmla="*/ 159 w 159"/>
                <a:gd name="T72" fmla="*/ 141 h 14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 h="141">
                  <a:moveTo>
                    <a:pt x="0" y="43"/>
                  </a:moveTo>
                  <a:lnTo>
                    <a:pt x="15" y="35"/>
                  </a:lnTo>
                  <a:lnTo>
                    <a:pt x="16" y="14"/>
                  </a:lnTo>
                  <a:lnTo>
                    <a:pt x="29" y="16"/>
                  </a:lnTo>
                  <a:lnTo>
                    <a:pt x="50" y="0"/>
                  </a:lnTo>
                  <a:lnTo>
                    <a:pt x="111" y="11"/>
                  </a:lnTo>
                  <a:lnTo>
                    <a:pt x="123" y="24"/>
                  </a:lnTo>
                  <a:lnTo>
                    <a:pt x="125" y="40"/>
                  </a:lnTo>
                  <a:lnTo>
                    <a:pt x="144" y="67"/>
                  </a:lnTo>
                  <a:lnTo>
                    <a:pt x="159" y="77"/>
                  </a:lnTo>
                  <a:lnTo>
                    <a:pt x="151" y="105"/>
                  </a:lnTo>
                  <a:lnTo>
                    <a:pt x="151" y="128"/>
                  </a:lnTo>
                  <a:lnTo>
                    <a:pt x="146" y="134"/>
                  </a:lnTo>
                  <a:lnTo>
                    <a:pt x="103" y="141"/>
                  </a:lnTo>
                  <a:lnTo>
                    <a:pt x="53" y="125"/>
                  </a:lnTo>
                  <a:lnTo>
                    <a:pt x="45" y="113"/>
                  </a:lnTo>
                  <a:lnTo>
                    <a:pt x="32" y="112"/>
                  </a:lnTo>
                  <a:lnTo>
                    <a:pt x="16" y="93"/>
                  </a:lnTo>
                  <a:lnTo>
                    <a:pt x="18" y="78"/>
                  </a:lnTo>
                  <a:lnTo>
                    <a:pt x="0" y="56"/>
                  </a:lnTo>
                  <a:lnTo>
                    <a:pt x="0" y="43"/>
                  </a:lnTo>
                  <a:close/>
                </a:path>
              </a:pathLst>
            </a:custGeom>
            <a:noFill/>
            <a:ln w="9525" cap="flat">
              <a:solidFill>
                <a:srgbClr val="000000"/>
              </a:solidFill>
              <a:prstDash val="solid"/>
              <a:miter lim="800000"/>
              <a:headEnd/>
              <a:tailEnd/>
            </a:ln>
          </p:spPr>
          <p:txBody>
            <a:bodyPr/>
            <a:lstStyle/>
            <a:p>
              <a:endParaRPr lang="fr-FR"/>
            </a:p>
          </p:txBody>
        </p:sp>
        <p:sp>
          <p:nvSpPr>
            <p:cNvPr id="15392" name="Freeform 161"/>
            <p:cNvSpPr>
              <a:spLocks/>
            </p:cNvSpPr>
            <p:nvPr/>
          </p:nvSpPr>
          <p:spPr bwMode="auto">
            <a:xfrm>
              <a:off x="4421188" y="5719763"/>
              <a:ext cx="298450" cy="469900"/>
            </a:xfrm>
            <a:custGeom>
              <a:avLst/>
              <a:gdLst>
                <a:gd name="T0" fmla="*/ 2147483647 w 178"/>
                <a:gd name="T1" fmla="*/ 2147483647 h 280"/>
                <a:gd name="T2" fmla="*/ 2147483647 w 178"/>
                <a:gd name="T3" fmla="*/ 2147483647 h 280"/>
                <a:gd name="T4" fmla="*/ 2147483647 w 178"/>
                <a:gd name="T5" fmla="*/ 2147483647 h 280"/>
                <a:gd name="T6" fmla="*/ 2147483647 w 178"/>
                <a:gd name="T7" fmla="*/ 2147483647 h 280"/>
                <a:gd name="T8" fmla="*/ 2147483647 w 178"/>
                <a:gd name="T9" fmla="*/ 2147483647 h 280"/>
                <a:gd name="T10" fmla="*/ 2147483647 w 178"/>
                <a:gd name="T11" fmla="*/ 2147483647 h 280"/>
                <a:gd name="T12" fmla="*/ 2147483647 w 178"/>
                <a:gd name="T13" fmla="*/ 2147483647 h 280"/>
                <a:gd name="T14" fmla="*/ 2147483647 w 178"/>
                <a:gd name="T15" fmla="*/ 2147483647 h 280"/>
                <a:gd name="T16" fmla="*/ 2147483647 w 178"/>
                <a:gd name="T17" fmla="*/ 2147483647 h 280"/>
                <a:gd name="T18" fmla="*/ 2147483647 w 178"/>
                <a:gd name="T19" fmla="*/ 2147483647 h 280"/>
                <a:gd name="T20" fmla="*/ 2147483647 w 178"/>
                <a:gd name="T21" fmla="*/ 2147483647 h 280"/>
                <a:gd name="T22" fmla="*/ 2147483647 w 178"/>
                <a:gd name="T23" fmla="*/ 2147483647 h 280"/>
                <a:gd name="T24" fmla="*/ 2147483647 w 178"/>
                <a:gd name="T25" fmla="*/ 2147483647 h 280"/>
                <a:gd name="T26" fmla="*/ 0 w 178"/>
                <a:gd name="T27" fmla="*/ 2147483647 h 280"/>
                <a:gd name="T28" fmla="*/ 2147483647 w 178"/>
                <a:gd name="T29" fmla="*/ 0 h 280"/>
                <a:gd name="T30" fmla="*/ 2147483647 w 178"/>
                <a:gd name="T31" fmla="*/ 2147483647 h 280"/>
                <a:gd name="T32" fmla="*/ 2147483647 w 178"/>
                <a:gd name="T33" fmla="*/ 2147483647 h 280"/>
                <a:gd name="T34" fmla="*/ 2147483647 w 178"/>
                <a:gd name="T35" fmla="*/ 2147483647 h 280"/>
                <a:gd name="T36" fmla="*/ 2147483647 w 178"/>
                <a:gd name="T37" fmla="*/ 2147483647 h 280"/>
                <a:gd name="T38" fmla="*/ 2147483647 w 178"/>
                <a:gd name="T39" fmla="*/ 2147483647 h 280"/>
                <a:gd name="T40" fmla="*/ 2147483647 w 178"/>
                <a:gd name="T41" fmla="*/ 2147483647 h 280"/>
                <a:gd name="T42" fmla="*/ 2147483647 w 178"/>
                <a:gd name="T43" fmla="*/ 2147483647 h 280"/>
                <a:gd name="T44" fmla="*/ 2147483647 w 178"/>
                <a:gd name="T45" fmla="*/ 2147483647 h 280"/>
                <a:gd name="T46" fmla="*/ 2147483647 w 178"/>
                <a:gd name="T47" fmla="*/ 2147483647 h 280"/>
                <a:gd name="T48" fmla="*/ 2147483647 w 178"/>
                <a:gd name="T49" fmla="*/ 2147483647 h 280"/>
                <a:gd name="T50" fmla="*/ 2147483647 w 178"/>
                <a:gd name="T51" fmla="*/ 2147483647 h 280"/>
                <a:gd name="T52" fmla="*/ 2147483647 w 178"/>
                <a:gd name="T53" fmla="*/ 2147483647 h 280"/>
                <a:gd name="T54" fmla="*/ 2147483647 w 178"/>
                <a:gd name="T55" fmla="*/ 2147483647 h 28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78"/>
                <a:gd name="T85" fmla="*/ 0 h 280"/>
                <a:gd name="T86" fmla="*/ 178 w 178"/>
                <a:gd name="T87" fmla="*/ 280 h 28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78" h="280">
                  <a:moveTo>
                    <a:pt x="50" y="228"/>
                  </a:moveTo>
                  <a:lnTo>
                    <a:pt x="50" y="209"/>
                  </a:lnTo>
                  <a:lnTo>
                    <a:pt x="75" y="192"/>
                  </a:lnTo>
                  <a:lnTo>
                    <a:pt x="27" y="177"/>
                  </a:lnTo>
                  <a:lnTo>
                    <a:pt x="50" y="145"/>
                  </a:lnTo>
                  <a:lnTo>
                    <a:pt x="50" y="126"/>
                  </a:lnTo>
                  <a:lnTo>
                    <a:pt x="16" y="131"/>
                  </a:lnTo>
                  <a:lnTo>
                    <a:pt x="11" y="116"/>
                  </a:lnTo>
                  <a:lnTo>
                    <a:pt x="40" y="91"/>
                  </a:lnTo>
                  <a:lnTo>
                    <a:pt x="32" y="78"/>
                  </a:lnTo>
                  <a:lnTo>
                    <a:pt x="8" y="65"/>
                  </a:lnTo>
                  <a:lnTo>
                    <a:pt x="3" y="38"/>
                  </a:lnTo>
                  <a:lnTo>
                    <a:pt x="31" y="32"/>
                  </a:lnTo>
                  <a:lnTo>
                    <a:pt x="0" y="5"/>
                  </a:lnTo>
                  <a:lnTo>
                    <a:pt x="8" y="0"/>
                  </a:lnTo>
                  <a:lnTo>
                    <a:pt x="59" y="19"/>
                  </a:lnTo>
                  <a:lnTo>
                    <a:pt x="103" y="54"/>
                  </a:lnTo>
                  <a:lnTo>
                    <a:pt x="127" y="97"/>
                  </a:lnTo>
                  <a:lnTo>
                    <a:pt x="138" y="97"/>
                  </a:lnTo>
                  <a:lnTo>
                    <a:pt x="143" y="150"/>
                  </a:lnTo>
                  <a:lnTo>
                    <a:pt x="178" y="144"/>
                  </a:lnTo>
                  <a:lnTo>
                    <a:pt x="178" y="187"/>
                  </a:lnTo>
                  <a:lnTo>
                    <a:pt x="138" y="280"/>
                  </a:lnTo>
                  <a:lnTo>
                    <a:pt x="112" y="270"/>
                  </a:lnTo>
                  <a:lnTo>
                    <a:pt x="117" y="259"/>
                  </a:lnTo>
                  <a:lnTo>
                    <a:pt x="50" y="22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83" name="Shape 90"/>
            <p:cNvSpPr>
              <a:spLocks noChangeArrowheads="1"/>
            </p:cNvSpPr>
            <p:nvPr/>
          </p:nvSpPr>
          <p:spPr bwMode="auto">
            <a:xfrm>
              <a:off x="3950494" y="5515568"/>
              <a:ext cx="431800" cy="227101"/>
            </a:xfrm>
            <a:prstGeom prst="rect">
              <a:avLst/>
            </a:prstGeom>
            <a:noFill/>
            <a:ln w="12700">
              <a:noFill/>
              <a:miter lim="400000"/>
              <a:headEnd/>
              <a:tailEnd/>
            </a:ln>
          </p:spPr>
          <p:txBody>
            <a:bodyPr lIns="0" tIns="0" rIns="0" bIns="0">
              <a:spAutoFit/>
            </a:bodyPr>
            <a:lstStyle/>
            <a:p>
              <a:r>
                <a:rPr lang="fr-FR" dirty="0">
                  <a:solidFill>
                    <a:srgbClr val="000000"/>
                  </a:solidFill>
                  <a:latin typeface="Calibri" pitchFamily="34" charset="0"/>
                  <a:cs typeface="Helvetica Neue"/>
                  <a:sym typeface="Calibri" pitchFamily="34" charset="0"/>
                </a:rPr>
                <a:t>2</a:t>
              </a:r>
            </a:p>
          </p:txBody>
        </p:sp>
        <p:sp>
          <p:nvSpPr>
            <p:cNvPr id="15385" name="Shape 94"/>
            <p:cNvSpPr>
              <a:spLocks noChangeArrowheads="1"/>
            </p:cNvSpPr>
            <p:nvPr/>
          </p:nvSpPr>
          <p:spPr bwMode="auto">
            <a:xfrm>
              <a:off x="4543734" y="5850933"/>
              <a:ext cx="431800" cy="151401"/>
            </a:xfrm>
            <a:prstGeom prst="rect">
              <a:avLst/>
            </a:prstGeom>
            <a:noFill/>
            <a:ln w="12700">
              <a:noFill/>
              <a:miter lim="400000"/>
              <a:headEnd/>
              <a:tailEnd/>
            </a:ln>
          </p:spPr>
          <p:txBody>
            <a:bodyPr lIns="0" tIns="0" rIns="0" bIns="0">
              <a:spAutoFit/>
            </a:bodyPr>
            <a:lstStyle/>
            <a:p>
              <a:r>
                <a:rPr lang="fr-FR" sz="1200" dirty="0">
                  <a:solidFill>
                    <a:srgbClr val="000000"/>
                  </a:solidFill>
                  <a:latin typeface="+mj-lt"/>
                  <a:cs typeface="Helvetica Neue"/>
                  <a:sym typeface="Calibri" pitchFamily="34" charset="0"/>
                </a:rPr>
                <a:t>1</a:t>
              </a:r>
            </a:p>
          </p:txBody>
        </p:sp>
        <p:sp>
          <p:nvSpPr>
            <p:cNvPr id="15393" name="Freeform 162"/>
            <p:cNvSpPr>
              <a:spLocks/>
            </p:cNvSpPr>
            <p:nvPr/>
          </p:nvSpPr>
          <p:spPr bwMode="auto">
            <a:xfrm>
              <a:off x="4435475" y="5432425"/>
              <a:ext cx="334963" cy="538163"/>
            </a:xfrm>
            <a:custGeom>
              <a:avLst/>
              <a:gdLst>
                <a:gd name="T0" fmla="*/ 2147483647 w 200"/>
                <a:gd name="T1" fmla="*/ 2147483647 h 321"/>
                <a:gd name="T2" fmla="*/ 2147483647 w 200"/>
                <a:gd name="T3" fmla="*/ 2147483647 h 321"/>
                <a:gd name="T4" fmla="*/ 2147483647 w 200"/>
                <a:gd name="T5" fmla="*/ 2147483647 h 321"/>
                <a:gd name="T6" fmla="*/ 2147483647 w 200"/>
                <a:gd name="T7" fmla="*/ 0 h 321"/>
                <a:gd name="T8" fmla="*/ 2147483647 w 200"/>
                <a:gd name="T9" fmla="*/ 2147483647 h 321"/>
                <a:gd name="T10" fmla="*/ 2147483647 w 200"/>
                <a:gd name="T11" fmla="*/ 2147483647 h 321"/>
                <a:gd name="T12" fmla="*/ 2147483647 w 200"/>
                <a:gd name="T13" fmla="*/ 2147483647 h 321"/>
                <a:gd name="T14" fmla="*/ 2147483647 w 200"/>
                <a:gd name="T15" fmla="*/ 2147483647 h 321"/>
                <a:gd name="T16" fmla="*/ 2147483647 w 200"/>
                <a:gd name="T17" fmla="*/ 2147483647 h 321"/>
                <a:gd name="T18" fmla="*/ 2147483647 w 200"/>
                <a:gd name="T19" fmla="*/ 2147483647 h 321"/>
                <a:gd name="T20" fmla="*/ 2147483647 w 200"/>
                <a:gd name="T21" fmla="*/ 2147483647 h 321"/>
                <a:gd name="T22" fmla="*/ 2147483647 w 200"/>
                <a:gd name="T23" fmla="*/ 2147483647 h 321"/>
                <a:gd name="T24" fmla="*/ 2147483647 w 200"/>
                <a:gd name="T25" fmla="*/ 2147483647 h 321"/>
                <a:gd name="T26" fmla="*/ 2147483647 w 200"/>
                <a:gd name="T27" fmla="*/ 2147483647 h 321"/>
                <a:gd name="T28" fmla="*/ 2147483647 w 200"/>
                <a:gd name="T29" fmla="*/ 2147483647 h 321"/>
                <a:gd name="T30" fmla="*/ 0 w 200"/>
                <a:gd name="T31" fmla="*/ 2147483647 h 321"/>
                <a:gd name="T32" fmla="*/ 2147483647 w 200"/>
                <a:gd name="T33" fmla="*/ 2147483647 h 321"/>
                <a:gd name="T34" fmla="*/ 2147483647 w 200"/>
                <a:gd name="T35" fmla="*/ 2147483647 h 321"/>
                <a:gd name="T36" fmla="*/ 2147483647 w 200"/>
                <a:gd name="T37" fmla="*/ 2147483647 h 321"/>
                <a:gd name="T38" fmla="*/ 2147483647 w 200"/>
                <a:gd name="T39" fmla="*/ 2147483647 h 321"/>
                <a:gd name="T40" fmla="*/ 2147483647 w 200"/>
                <a:gd name="T41" fmla="*/ 2147483647 h 321"/>
                <a:gd name="T42" fmla="*/ 2147483647 w 200"/>
                <a:gd name="T43" fmla="*/ 2147483647 h 321"/>
                <a:gd name="T44" fmla="*/ 2147483647 w 200"/>
                <a:gd name="T45" fmla="*/ 2147483647 h 321"/>
                <a:gd name="T46" fmla="*/ 2147483647 w 200"/>
                <a:gd name="T47" fmla="*/ 2147483647 h 321"/>
                <a:gd name="T48" fmla="*/ 2147483647 w 200"/>
                <a:gd name="T49" fmla="*/ 2147483647 h 321"/>
                <a:gd name="T50" fmla="*/ 2147483647 w 200"/>
                <a:gd name="T51" fmla="*/ 2147483647 h 321"/>
                <a:gd name="T52" fmla="*/ 2147483647 w 200"/>
                <a:gd name="T53" fmla="*/ 2147483647 h 3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0"/>
                <a:gd name="T82" fmla="*/ 0 h 321"/>
                <a:gd name="T83" fmla="*/ 200 w 200"/>
                <a:gd name="T84" fmla="*/ 321 h 3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0" h="321">
                  <a:moveTo>
                    <a:pt x="195" y="121"/>
                  </a:moveTo>
                  <a:lnTo>
                    <a:pt x="176" y="92"/>
                  </a:lnTo>
                  <a:lnTo>
                    <a:pt x="184" y="54"/>
                  </a:lnTo>
                  <a:lnTo>
                    <a:pt x="178" y="0"/>
                  </a:lnTo>
                  <a:lnTo>
                    <a:pt x="157" y="1"/>
                  </a:lnTo>
                  <a:lnTo>
                    <a:pt x="157" y="20"/>
                  </a:lnTo>
                  <a:lnTo>
                    <a:pt x="150" y="46"/>
                  </a:lnTo>
                  <a:lnTo>
                    <a:pt x="155" y="72"/>
                  </a:lnTo>
                  <a:lnTo>
                    <a:pt x="146" y="91"/>
                  </a:lnTo>
                  <a:lnTo>
                    <a:pt x="135" y="76"/>
                  </a:lnTo>
                  <a:lnTo>
                    <a:pt x="114" y="73"/>
                  </a:lnTo>
                  <a:lnTo>
                    <a:pt x="96" y="86"/>
                  </a:lnTo>
                  <a:lnTo>
                    <a:pt x="98" y="94"/>
                  </a:lnTo>
                  <a:lnTo>
                    <a:pt x="29" y="121"/>
                  </a:lnTo>
                  <a:lnTo>
                    <a:pt x="13" y="160"/>
                  </a:lnTo>
                  <a:lnTo>
                    <a:pt x="0" y="171"/>
                  </a:lnTo>
                  <a:lnTo>
                    <a:pt x="51" y="190"/>
                  </a:lnTo>
                  <a:lnTo>
                    <a:pt x="95" y="225"/>
                  </a:lnTo>
                  <a:lnTo>
                    <a:pt x="119" y="268"/>
                  </a:lnTo>
                  <a:lnTo>
                    <a:pt x="130" y="268"/>
                  </a:lnTo>
                  <a:lnTo>
                    <a:pt x="135" y="321"/>
                  </a:lnTo>
                  <a:lnTo>
                    <a:pt x="170" y="315"/>
                  </a:lnTo>
                  <a:lnTo>
                    <a:pt x="171" y="287"/>
                  </a:lnTo>
                  <a:lnTo>
                    <a:pt x="200" y="244"/>
                  </a:lnTo>
                  <a:lnTo>
                    <a:pt x="195" y="12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94" name="Freeform 163"/>
            <p:cNvSpPr>
              <a:spLocks/>
            </p:cNvSpPr>
            <p:nvPr/>
          </p:nvSpPr>
          <p:spPr bwMode="auto">
            <a:xfrm>
              <a:off x="3476625" y="5210175"/>
              <a:ext cx="377825" cy="344488"/>
            </a:xfrm>
            <a:custGeom>
              <a:avLst/>
              <a:gdLst>
                <a:gd name="T0" fmla="*/ 2147483647 w 226"/>
                <a:gd name="T1" fmla="*/ 2147483647 h 206"/>
                <a:gd name="T2" fmla="*/ 2147483647 w 226"/>
                <a:gd name="T3" fmla="*/ 2147483647 h 206"/>
                <a:gd name="T4" fmla="*/ 2147483647 w 226"/>
                <a:gd name="T5" fmla="*/ 2147483647 h 206"/>
                <a:gd name="T6" fmla="*/ 2147483647 w 226"/>
                <a:gd name="T7" fmla="*/ 2147483647 h 206"/>
                <a:gd name="T8" fmla="*/ 2147483647 w 226"/>
                <a:gd name="T9" fmla="*/ 2147483647 h 206"/>
                <a:gd name="T10" fmla="*/ 2147483647 w 226"/>
                <a:gd name="T11" fmla="*/ 2147483647 h 206"/>
                <a:gd name="T12" fmla="*/ 2147483647 w 226"/>
                <a:gd name="T13" fmla="*/ 2147483647 h 206"/>
                <a:gd name="T14" fmla="*/ 2147483647 w 226"/>
                <a:gd name="T15" fmla="*/ 2147483647 h 206"/>
                <a:gd name="T16" fmla="*/ 2147483647 w 226"/>
                <a:gd name="T17" fmla="*/ 2147483647 h 206"/>
                <a:gd name="T18" fmla="*/ 2147483647 w 226"/>
                <a:gd name="T19" fmla="*/ 2147483647 h 206"/>
                <a:gd name="T20" fmla="*/ 2147483647 w 226"/>
                <a:gd name="T21" fmla="*/ 2147483647 h 206"/>
                <a:gd name="T22" fmla="*/ 2147483647 w 226"/>
                <a:gd name="T23" fmla="*/ 2147483647 h 206"/>
                <a:gd name="T24" fmla="*/ 0 w 226"/>
                <a:gd name="T25" fmla="*/ 2147483647 h 206"/>
                <a:gd name="T26" fmla="*/ 2147483647 w 226"/>
                <a:gd name="T27" fmla="*/ 2147483647 h 206"/>
                <a:gd name="T28" fmla="*/ 2147483647 w 226"/>
                <a:gd name="T29" fmla="*/ 2147483647 h 206"/>
                <a:gd name="T30" fmla="*/ 2147483647 w 226"/>
                <a:gd name="T31" fmla="*/ 2147483647 h 206"/>
                <a:gd name="T32" fmla="*/ 2147483647 w 226"/>
                <a:gd name="T33" fmla="*/ 2147483647 h 206"/>
                <a:gd name="T34" fmla="*/ 2147483647 w 226"/>
                <a:gd name="T35" fmla="*/ 0 h 206"/>
                <a:gd name="T36" fmla="*/ 2147483647 w 226"/>
                <a:gd name="T37" fmla="*/ 2147483647 h 206"/>
                <a:gd name="T38" fmla="*/ 2147483647 w 226"/>
                <a:gd name="T39" fmla="*/ 2147483647 h 206"/>
                <a:gd name="T40" fmla="*/ 2147483647 w 226"/>
                <a:gd name="T41" fmla="*/ 2147483647 h 206"/>
                <a:gd name="T42" fmla="*/ 2147483647 w 226"/>
                <a:gd name="T43" fmla="*/ 2147483647 h 206"/>
                <a:gd name="T44" fmla="*/ 2147483647 w 226"/>
                <a:gd name="T45" fmla="*/ 2147483647 h 206"/>
                <a:gd name="T46" fmla="*/ 2147483647 w 226"/>
                <a:gd name="T47" fmla="*/ 2147483647 h 206"/>
                <a:gd name="T48" fmla="*/ 2147483647 w 226"/>
                <a:gd name="T49" fmla="*/ 2147483647 h 206"/>
                <a:gd name="T50" fmla="*/ 2147483647 w 226"/>
                <a:gd name="T51" fmla="*/ 2147483647 h 206"/>
                <a:gd name="T52" fmla="*/ 2147483647 w 226"/>
                <a:gd name="T53" fmla="*/ 2147483647 h 206"/>
                <a:gd name="T54" fmla="*/ 2147483647 w 226"/>
                <a:gd name="T55" fmla="*/ 2147483647 h 206"/>
                <a:gd name="T56" fmla="*/ 2147483647 w 226"/>
                <a:gd name="T57" fmla="*/ 2147483647 h 206"/>
                <a:gd name="T58" fmla="*/ 2147483647 w 226"/>
                <a:gd name="T59" fmla="*/ 2147483647 h 206"/>
                <a:gd name="T60" fmla="*/ 2147483647 w 226"/>
                <a:gd name="T61" fmla="*/ 2147483647 h 206"/>
                <a:gd name="T62" fmla="*/ 2147483647 w 226"/>
                <a:gd name="T63" fmla="*/ 2147483647 h 206"/>
                <a:gd name="T64" fmla="*/ 2147483647 w 226"/>
                <a:gd name="T65" fmla="*/ 2147483647 h 2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6"/>
                <a:gd name="T100" fmla="*/ 0 h 206"/>
                <a:gd name="T101" fmla="*/ 226 w 226"/>
                <a:gd name="T102" fmla="*/ 206 h 20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6" h="206">
                  <a:moveTo>
                    <a:pt x="197" y="206"/>
                  </a:moveTo>
                  <a:lnTo>
                    <a:pt x="173" y="206"/>
                  </a:lnTo>
                  <a:lnTo>
                    <a:pt x="127" y="184"/>
                  </a:lnTo>
                  <a:lnTo>
                    <a:pt x="112" y="189"/>
                  </a:lnTo>
                  <a:lnTo>
                    <a:pt x="85" y="174"/>
                  </a:lnTo>
                  <a:lnTo>
                    <a:pt x="82" y="165"/>
                  </a:lnTo>
                  <a:lnTo>
                    <a:pt x="53" y="144"/>
                  </a:lnTo>
                  <a:lnTo>
                    <a:pt x="23" y="141"/>
                  </a:lnTo>
                  <a:lnTo>
                    <a:pt x="44" y="118"/>
                  </a:lnTo>
                  <a:lnTo>
                    <a:pt x="15" y="88"/>
                  </a:lnTo>
                  <a:lnTo>
                    <a:pt x="16" y="70"/>
                  </a:lnTo>
                  <a:lnTo>
                    <a:pt x="2" y="46"/>
                  </a:lnTo>
                  <a:lnTo>
                    <a:pt x="0" y="29"/>
                  </a:lnTo>
                  <a:lnTo>
                    <a:pt x="31" y="32"/>
                  </a:lnTo>
                  <a:lnTo>
                    <a:pt x="34" y="54"/>
                  </a:lnTo>
                  <a:lnTo>
                    <a:pt x="66" y="38"/>
                  </a:lnTo>
                  <a:lnTo>
                    <a:pt x="44" y="22"/>
                  </a:lnTo>
                  <a:lnTo>
                    <a:pt x="61" y="0"/>
                  </a:lnTo>
                  <a:lnTo>
                    <a:pt x="82" y="13"/>
                  </a:lnTo>
                  <a:lnTo>
                    <a:pt x="66" y="38"/>
                  </a:lnTo>
                  <a:lnTo>
                    <a:pt x="101" y="35"/>
                  </a:lnTo>
                  <a:lnTo>
                    <a:pt x="103" y="54"/>
                  </a:lnTo>
                  <a:lnTo>
                    <a:pt x="140" y="57"/>
                  </a:lnTo>
                  <a:lnTo>
                    <a:pt x="170" y="85"/>
                  </a:lnTo>
                  <a:lnTo>
                    <a:pt x="180" y="101"/>
                  </a:lnTo>
                  <a:lnTo>
                    <a:pt x="176" y="126"/>
                  </a:lnTo>
                  <a:lnTo>
                    <a:pt x="192" y="136"/>
                  </a:lnTo>
                  <a:lnTo>
                    <a:pt x="184" y="160"/>
                  </a:lnTo>
                  <a:lnTo>
                    <a:pt x="204" y="160"/>
                  </a:lnTo>
                  <a:lnTo>
                    <a:pt x="226" y="185"/>
                  </a:lnTo>
                  <a:lnTo>
                    <a:pt x="197" y="20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95" name="Freeform 164"/>
            <p:cNvSpPr>
              <a:spLocks/>
            </p:cNvSpPr>
            <p:nvPr/>
          </p:nvSpPr>
          <p:spPr bwMode="auto">
            <a:xfrm>
              <a:off x="3349625" y="5446713"/>
              <a:ext cx="523875" cy="336550"/>
            </a:xfrm>
            <a:custGeom>
              <a:avLst/>
              <a:gdLst>
                <a:gd name="T0" fmla="*/ 2147483647 w 313"/>
                <a:gd name="T1" fmla="*/ 2147483647 h 201"/>
                <a:gd name="T2" fmla="*/ 2147483647 w 313"/>
                <a:gd name="T3" fmla="*/ 2147483647 h 201"/>
                <a:gd name="T4" fmla="*/ 2147483647 w 313"/>
                <a:gd name="T5" fmla="*/ 2147483647 h 201"/>
                <a:gd name="T6" fmla="*/ 2147483647 w 313"/>
                <a:gd name="T7" fmla="*/ 2147483647 h 201"/>
                <a:gd name="T8" fmla="*/ 2147483647 w 313"/>
                <a:gd name="T9" fmla="*/ 2147483647 h 201"/>
                <a:gd name="T10" fmla="*/ 2147483647 w 313"/>
                <a:gd name="T11" fmla="*/ 2147483647 h 201"/>
                <a:gd name="T12" fmla="*/ 2147483647 w 313"/>
                <a:gd name="T13" fmla="*/ 2147483647 h 201"/>
                <a:gd name="T14" fmla="*/ 2147483647 w 313"/>
                <a:gd name="T15" fmla="*/ 2147483647 h 201"/>
                <a:gd name="T16" fmla="*/ 2147483647 w 313"/>
                <a:gd name="T17" fmla="*/ 2147483647 h 201"/>
                <a:gd name="T18" fmla="*/ 2147483647 w 313"/>
                <a:gd name="T19" fmla="*/ 2147483647 h 201"/>
                <a:gd name="T20" fmla="*/ 2147483647 w 313"/>
                <a:gd name="T21" fmla="*/ 2147483647 h 201"/>
                <a:gd name="T22" fmla="*/ 2147483647 w 313"/>
                <a:gd name="T23" fmla="*/ 2147483647 h 201"/>
                <a:gd name="T24" fmla="*/ 2147483647 w 313"/>
                <a:gd name="T25" fmla="*/ 2147483647 h 201"/>
                <a:gd name="T26" fmla="*/ 2147483647 w 313"/>
                <a:gd name="T27" fmla="*/ 2147483647 h 201"/>
                <a:gd name="T28" fmla="*/ 2147483647 w 313"/>
                <a:gd name="T29" fmla="*/ 2147483647 h 201"/>
                <a:gd name="T30" fmla="*/ 2147483647 w 313"/>
                <a:gd name="T31" fmla="*/ 2147483647 h 201"/>
                <a:gd name="T32" fmla="*/ 2147483647 w 313"/>
                <a:gd name="T33" fmla="*/ 2147483647 h 201"/>
                <a:gd name="T34" fmla="*/ 2147483647 w 313"/>
                <a:gd name="T35" fmla="*/ 2147483647 h 201"/>
                <a:gd name="T36" fmla="*/ 2147483647 w 313"/>
                <a:gd name="T37" fmla="*/ 2147483647 h 201"/>
                <a:gd name="T38" fmla="*/ 2147483647 w 313"/>
                <a:gd name="T39" fmla="*/ 2147483647 h 201"/>
                <a:gd name="T40" fmla="*/ 2147483647 w 313"/>
                <a:gd name="T41" fmla="*/ 2147483647 h 201"/>
                <a:gd name="T42" fmla="*/ 2147483647 w 313"/>
                <a:gd name="T43" fmla="*/ 2147483647 h 201"/>
                <a:gd name="T44" fmla="*/ 0 w 313"/>
                <a:gd name="T45" fmla="*/ 2147483647 h 201"/>
                <a:gd name="T46" fmla="*/ 2147483647 w 313"/>
                <a:gd name="T47" fmla="*/ 2147483647 h 201"/>
                <a:gd name="T48" fmla="*/ 2147483647 w 313"/>
                <a:gd name="T49" fmla="*/ 2147483647 h 201"/>
                <a:gd name="T50" fmla="*/ 2147483647 w 313"/>
                <a:gd name="T51" fmla="*/ 2147483647 h 201"/>
                <a:gd name="T52" fmla="*/ 2147483647 w 313"/>
                <a:gd name="T53" fmla="*/ 2147483647 h 201"/>
                <a:gd name="T54" fmla="*/ 2147483647 w 313"/>
                <a:gd name="T55" fmla="*/ 0 h 201"/>
                <a:gd name="T56" fmla="*/ 2147483647 w 313"/>
                <a:gd name="T57" fmla="*/ 2147483647 h 201"/>
                <a:gd name="T58" fmla="*/ 2147483647 w 313"/>
                <a:gd name="T59" fmla="*/ 2147483647 h 201"/>
                <a:gd name="T60" fmla="*/ 2147483647 w 313"/>
                <a:gd name="T61" fmla="*/ 2147483647 h 201"/>
                <a:gd name="T62" fmla="*/ 2147483647 w 313"/>
                <a:gd name="T63" fmla="*/ 2147483647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13"/>
                <a:gd name="T97" fmla="*/ 0 h 201"/>
                <a:gd name="T98" fmla="*/ 313 w 313"/>
                <a:gd name="T99" fmla="*/ 201 h 20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13" h="201">
                  <a:moveTo>
                    <a:pt x="249" y="65"/>
                  </a:moveTo>
                  <a:lnTo>
                    <a:pt x="273" y="65"/>
                  </a:lnTo>
                  <a:lnTo>
                    <a:pt x="302" y="44"/>
                  </a:lnTo>
                  <a:lnTo>
                    <a:pt x="313" y="57"/>
                  </a:lnTo>
                  <a:lnTo>
                    <a:pt x="289" y="73"/>
                  </a:lnTo>
                  <a:lnTo>
                    <a:pt x="299" y="116"/>
                  </a:lnTo>
                  <a:lnTo>
                    <a:pt x="312" y="132"/>
                  </a:lnTo>
                  <a:lnTo>
                    <a:pt x="292" y="136"/>
                  </a:lnTo>
                  <a:lnTo>
                    <a:pt x="296" y="156"/>
                  </a:lnTo>
                  <a:lnTo>
                    <a:pt x="310" y="171"/>
                  </a:lnTo>
                  <a:lnTo>
                    <a:pt x="294" y="180"/>
                  </a:lnTo>
                  <a:lnTo>
                    <a:pt x="292" y="196"/>
                  </a:lnTo>
                  <a:lnTo>
                    <a:pt x="283" y="195"/>
                  </a:lnTo>
                  <a:lnTo>
                    <a:pt x="278" y="201"/>
                  </a:lnTo>
                  <a:lnTo>
                    <a:pt x="265" y="193"/>
                  </a:lnTo>
                  <a:lnTo>
                    <a:pt x="225" y="190"/>
                  </a:lnTo>
                  <a:lnTo>
                    <a:pt x="230" y="179"/>
                  </a:lnTo>
                  <a:lnTo>
                    <a:pt x="224" y="155"/>
                  </a:lnTo>
                  <a:lnTo>
                    <a:pt x="216" y="150"/>
                  </a:lnTo>
                  <a:lnTo>
                    <a:pt x="201" y="158"/>
                  </a:lnTo>
                  <a:lnTo>
                    <a:pt x="161" y="160"/>
                  </a:lnTo>
                  <a:lnTo>
                    <a:pt x="152" y="142"/>
                  </a:lnTo>
                  <a:lnTo>
                    <a:pt x="168" y="140"/>
                  </a:lnTo>
                  <a:lnTo>
                    <a:pt x="184" y="140"/>
                  </a:lnTo>
                  <a:lnTo>
                    <a:pt x="201" y="123"/>
                  </a:lnTo>
                  <a:lnTo>
                    <a:pt x="196" y="113"/>
                  </a:lnTo>
                  <a:lnTo>
                    <a:pt x="184" y="124"/>
                  </a:lnTo>
                  <a:lnTo>
                    <a:pt x="176" y="105"/>
                  </a:lnTo>
                  <a:lnTo>
                    <a:pt x="155" y="105"/>
                  </a:lnTo>
                  <a:lnTo>
                    <a:pt x="155" y="121"/>
                  </a:lnTo>
                  <a:lnTo>
                    <a:pt x="164" y="123"/>
                  </a:lnTo>
                  <a:lnTo>
                    <a:pt x="168" y="140"/>
                  </a:lnTo>
                  <a:lnTo>
                    <a:pt x="152" y="142"/>
                  </a:lnTo>
                  <a:lnTo>
                    <a:pt x="148" y="134"/>
                  </a:lnTo>
                  <a:lnTo>
                    <a:pt x="137" y="132"/>
                  </a:lnTo>
                  <a:lnTo>
                    <a:pt x="123" y="147"/>
                  </a:lnTo>
                  <a:lnTo>
                    <a:pt x="132" y="155"/>
                  </a:lnTo>
                  <a:lnTo>
                    <a:pt x="124" y="163"/>
                  </a:lnTo>
                  <a:lnTo>
                    <a:pt x="110" y="156"/>
                  </a:lnTo>
                  <a:lnTo>
                    <a:pt x="88" y="158"/>
                  </a:lnTo>
                  <a:lnTo>
                    <a:pt x="72" y="155"/>
                  </a:lnTo>
                  <a:lnTo>
                    <a:pt x="67" y="150"/>
                  </a:lnTo>
                  <a:lnTo>
                    <a:pt x="73" y="142"/>
                  </a:lnTo>
                  <a:lnTo>
                    <a:pt x="70" y="134"/>
                  </a:lnTo>
                  <a:lnTo>
                    <a:pt x="60" y="129"/>
                  </a:lnTo>
                  <a:lnTo>
                    <a:pt x="0" y="129"/>
                  </a:lnTo>
                  <a:lnTo>
                    <a:pt x="1" y="120"/>
                  </a:lnTo>
                  <a:lnTo>
                    <a:pt x="48" y="91"/>
                  </a:lnTo>
                  <a:lnTo>
                    <a:pt x="38" y="83"/>
                  </a:lnTo>
                  <a:lnTo>
                    <a:pt x="49" y="64"/>
                  </a:lnTo>
                  <a:lnTo>
                    <a:pt x="57" y="60"/>
                  </a:lnTo>
                  <a:lnTo>
                    <a:pt x="78" y="65"/>
                  </a:lnTo>
                  <a:lnTo>
                    <a:pt x="73" y="54"/>
                  </a:lnTo>
                  <a:lnTo>
                    <a:pt x="83" y="35"/>
                  </a:lnTo>
                  <a:lnTo>
                    <a:pt x="81" y="14"/>
                  </a:lnTo>
                  <a:lnTo>
                    <a:pt x="99" y="0"/>
                  </a:lnTo>
                  <a:lnTo>
                    <a:pt x="129" y="3"/>
                  </a:lnTo>
                  <a:lnTo>
                    <a:pt x="158" y="24"/>
                  </a:lnTo>
                  <a:lnTo>
                    <a:pt x="161" y="33"/>
                  </a:lnTo>
                  <a:lnTo>
                    <a:pt x="188" y="48"/>
                  </a:lnTo>
                  <a:lnTo>
                    <a:pt x="203" y="43"/>
                  </a:lnTo>
                  <a:lnTo>
                    <a:pt x="249" y="65"/>
                  </a:lnTo>
                  <a:close/>
                </a:path>
              </a:pathLst>
            </a:custGeom>
            <a:solidFill>
              <a:srgbClr val="FF0000"/>
            </a:solidFill>
            <a:ln w="9525" cap="flat">
              <a:solidFill>
                <a:srgbClr val="000000"/>
              </a:solidFill>
              <a:prstDash val="solid"/>
              <a:miter lim="800000"/>
              <a:headEnd/>
              <a:tailEnd/>
            </a:ln>
          </p:spPr>
          <p:txBody>
            <a:bodyPr/>
            <a:lstStyle/>
            <a:p>
              <a:endParaRPr lang="fr-FR">
                <a:solidFill>
                  <a:srgbClr val="FF0000"/>
                </a:solidFill>
              </a:endParaRPr>
            </a:p>
          </p:txBody>
        </p:sp>
        <p:sp>
          <p:nvSpPr>
            <p:cNvPr id="15396" name="Freeform 165"/>
            <p:cNvSpPr>
              <a:spLocks/>
            </p:cNvSpPr>
            <p:nvPr/>
          </p:nvSpPr>
          <p:spPr bwMode="auto">
            <a:xfrm>
              <a:off x="3476625" y="4789488"/>
              <a:ext cx="374650" cy="563562"/>
            </a:xfrm>
            <a:custGeom>
              <a:avLst/>
              <a:gdLst>
                <a:gd name="T0" fmla="*/ 2147483647 w 224"/>
                <a:gd name="T1" fmla="*/ 2147483647 h 336"/>
                <a:gd name="T2" fmla="*/ 2147483647 w 224"/>
                <a:gd name="T3" fmla="*/ 2147483647 h 336"/>
                <a:gd name="T4" fmla="*/ 2147483647 w 224"/>
                <a:gd name="T5" fmla="*/ 2147483647 h 336"/>
                <a:gd name="T6" fmla="*/ 2147483647 w 224"/>
                <a:gd name="T7" fmla="*/ 2147483647 h 336"/>
                <a:gd name="T8" fmla="*/ 2147483647 w 224"/>
                <a:gd name="T9" fmla="*/ 2147483647 h 336"/>
                <a:gd name="T10" fmla="*/ 0 w 224"/>
                <a:gd name="T11" fmla="*/ 2147483647 h 336"/>
                <a:gd name="T12" fmla="*/ 2147483647 w 224"/>
                <a:gd name="T13" fmla="*/ 2147483647 h 336"/>
                <a:gd name="T14" fmla="*/ 2147483647 w 224"/>
                <a:gd name="T15" fmla="*/ 2147483647 h 336"/>
                <a:gd name="T16" fmla="*/ 2147483647 w 224"/>
                <a:gd name="T17" fmla="*/ 2147483647 h 336"/>
                <a:gd name="T18" fmla="*/ 2147483647 w 224"/>
                <a:gd name="T19" fmla="*/ 2147483647 h 336"/>
                <a:gd name="T20" fmla="*/ 2147483647 w 224"/>
                <a:gd name="T21" fmla="*/ 2147483647 h 336"/>
                <a:gd name="T22" fmla="*/ 2147483647 w 224"/>
                <a:gd name="T23" fmla="*/ 2147483647 h 336"/>
                <a:gd name="T24" fmla="*/ 2147483647 w 224"/>
                <a:gd name="T25" fmla="*/ 2147483647 h 336"/>
                <a:gd name="T26" fmla="*/ 2147483647 w 224"/>
                <a:gd name="T27" fmla="*/ 2147483647 h 336"/>
                <a:gd name="T28" fmla="*/ 2147483647 w 224"/>
                <a:gd name="T29" fmla="*/ 2147483647 h 336"/>
                <a:gd name="T30" fmla="*/ 2147483647 w 224"/>
                <a:gd name="T31" fmla="*/ 2147483647 h 336"/>
                <a:gd name="T32" fmla="*/ 2147483647 w 224"/>
                <a:gd name="T33" fmla="*/ 2147483647 h 336"/>
                <a:gd name="T34" fmla="*/ 2147483647 w 224"/>
                <a:gd name="T35" fmla="*/ 2147483647 h 336"/>
                <a:gd name="T36" fmla="*/ 2147483647 w 224"/>
                <a:gd name="T37" fmla="*/ 2147483647 h 336"/>
                <a:gd name="T38" fmla="*/ 2147483647 w 224"/>
                <a:gd name="T39" fmla="*/ 2147483647 h 336"/>
                <a:gd name="T40" fmla="*/ 2147483647 w 224"/>
                <a:gd name="T41" fmla="*/ 2147483647 h 336"/>
                <a:gd name="T42" fmla="*/ 2147483647 w 224"/>
                <a:gd name="T43" fmla="*/ 2147483647 h 336"/>
                <a:gd name="T44" fmla="*/ 2147483647 w 224"/>
                <a:gd name="T45" fmla="*/ 2147483647 h 336"/>
                <a:gd name="T46" fmla="*/ 2147483647 w 224"/>
                <a:gd name="T47" fmla="*/ 2147483647 h 336"/>
                <a:gd name="T48" fmla="*/ 2147483647 w 224"/>
                <a:gd name="T49" fmla="*/ 2147483647 h 336"/>
                <a:gd name="T50" fmla="*/ 2147483647 w 224"/>
                <a:gd name="T51" fmla="*/ 2147483647 h 336"/>
                <a:gd name="T52" fmla="*/ 2147483647 w 224"/>
                <a:gd name="T53" fmla="*/ 2147483647 h 336"/>
                <a:gd name="T54" fmla="*/ 2147483647 w 224"/>
                <a:gd name="T55" fmla="*/ 2147483647 h 336"/>
                <a:gd name="T56" fmla="*/ 2147483647 w 224"/>
                <a:gd name="T57" fmla="*/ 2147483647 h 336"/>
                <a:gd name="T58" fmla="*/ 2147483647 w 224"/>
                <a:gd name="T59" fmla="*/ 2147483647 h 336"/>
                <a:gd name="T60" fmla="*/ 2147483647 w 224"/>
                <a:gd name="T61" fmla="*/ 2147483647 h 336"/>
                <a:gd name="T62" fmla="*/ 2147483647 w 224"/>
                <a:gd name="T63" fmla="*/ 2147483647 h 336"/>
                <a:gd name="T64" fmla="*/ 2147483647 w 224"/>
                <a:gd name="T65" fmla="*/ 2147483647 h 336"/>
                <a:gd name="T66" fmla="*/ 2147483647 w 224"/>
                <a:gd name="T67" fmla="*/ 0 h 336"/>
                <a:gd name="T68" fmla="*/ 2147483647 w 224"/>
                <a:gd name="T69" fmla="*/ 2147483647 h 336"/>
                <a:gd name="T70" fmla="*/ 2147483647 w 224"/>
                <a:gd name="T71" fmla="*/ 2147483647 h 336"/>
                <a:gd name="T72" fmla="*/ 2147483647 w 224"/>
                <a:gd name="T73" fmla="*/ 2147483647 h 336"/>
                <a:gd name="T74" fmla="*/ 2147483647 w 224"/>
                <a:gd name="T75" fmla="*/ 2147483647 h 336"/>
                <a:gd name="T76" fmla="*/ 2147483647 w 224"/>
                <a:gd name="T77" fmla="*/ 2147483647 h 3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24"/>
                <a:gd name="T118" fmla="*/ 0 h 336"/>
                <a:gd name="T119" fmla="*/ 224 w 224"/>
                <a:gd name="T120" fmla="*/ 336 h 3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24" h="336">
                  <a:moveTo>
                    <a:pt x="26" y="62"/>
                  </a:moveTo>
                  <a:lnTo>
                    <a:pt x="40" y="115"/>
                  </a:lnTo>
                  <a:lnTo>
                    <a:pt x="20" y="160"/>
                  </a:lnTo>
                  <a:lnTo>
                    <a:pt x="24" y="189"/>
                  </a:lnTo>
                  <a:lnTo>
                    <a:pt x="8" y="217"/>
                  </a:lnTo>
                  <a:lnTo>
                    <a:pt x="0" y="280"/>
                  </a:lnTo>
                  <a:lnTo>
                    <a:pt x="31" y="283"/>
                  </a:lnTo>
                  <a:lnTo>
                    <a:pt x="34" y="305"/>
                  </a:lnTo>
                  <a:lnTo>
                    <a:pt x="66" y="289"/>
                  </a:lnTo>
                  <a:lnTo>
                    <a:pt x="44" y="273"/>
                  </a:lnTo>
                  <a:lnTo>
                    <a:pt x="61" y="251"/>
                  </a:lnTo>
                  <a:lnTo>
                    <a:pt x="82" y="264"/>
                  </a:lnTo>
                  <a:lnTo>
                    <a:pt x="66" y="289"/>
                  </a:lnTo>
                  <a:lnTo>
                    <a:pt x="101" y="286"/>
                  </a:lnTo>
                  <a:lnTo>
                    <a:pt x="103" y="305"/>
                  </a:lnTo>
                  <a:lnTo>
                    <a:pt x="140" y="308"/>
                  </a:lnTo>
                  <a:lnTo>
                    <a:pt x="170" y="336"/>
                  </a:lnTo>
                  <a:lnTo>
                    <a:pt x="189" y="313"/>
                  </a:lnTo>
                  <a:lnTo>
                    <a:pt x="208" y="310"/>
                  </a:lnTo>
                  <a:lnTo>
                    <a:pt x="194" y="276"/>
                  </a:lnTo>
                  <a:lnTo>
                    <a:pt x="154" y="264"/>
                  </a:lnTo>
                  <a:lnTo>
                    <a:pt x="162" y="229"/>
                  </a:lnTo>
                  <a:lnTo>
                    <a:pt x="189" y="235"/>
                  </a:lnTo>
                  <a:lnTo>
                    <a:pt x="197" y="224"/>
                  </a:lnTo>
                  <a:lnTo>
                    <a:pt x="186" y="214"/>
                  </a:lnTo>
                  <a:lnTo>
                    <a:pt x="196" y="185"/>
                  </a:lnTo>
                  <a:lnTo>
                    <a:pt x="212" y="187"/>
                  </a:lnTo>
                  <a:lnTo>
                    <a:pt x="224" y="171"/>
                  </a:lnTo>
                  <a:lnTo>
                    <a:pt x="157" y="147"/>
                  </a:lnTo>
                  <a:lnTo>
                    <a:pt x="156" y="65"/>
                  </a:lnTo>
                  <a:lnTo>
                    <a:pt x="140" y="80"/>
                  </a:lnTo>
                  <a:lnTo>
                    <a:pt x="96" y="70"/>
                  </a:lnTo>
                  <a:lnTo>
                    <a:pt x="96" y="29"/>
                  </a:lnTo>
                  <a:lnTo>
                    <a:pt x="61" y="0"/>
                  </a:lnTo>
                  <a:lnTo>
                    <a:pt x="23" y="14"/>
                  </a:lnTo>
                  <a:lnTo>
                    <a:pt x="26" y="6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97" name="Freeform 166"/>
            <p:cNvSpPr>
              <a:spLocks/>
            </p:cNvSpPr>
            <p:nvPr/>
          </p:nvSpPr>
          <p:spPr bwMode="auto">
            <a:xfrm>
              <a:off x="3141663" y="4362450"/>
              <a:ext cx="357187" cy="482600"/>
            </a:xfrm>
            <a:custGeom>
              <a:avLst/>
              <a:gdLst>
                <a:gd name="T0" fmla="*/ 2147483647 w 213"/>
                <a:gd name="T1" fmla="*/ 2147483647 h 287"/>
                <a:gd name="T2" fmla="*/ 2147483647 w 213"/>
                <a:gd name="T3" fmla="*/ 2147483647 h 287"/>
                <a:gd name="T4" fmla="*/ 2147483647 w 213"/>
                <a:gd name="T5" fmla="*/ 2147483647 h 287"/>
                <a:gd name="T6" fmla="*/ 2147483647 w 213"/>
                <a:gd name="T7" fmla="*/ 2147483647 h 287"/>
                <a:gd name="T8" fmla="*/ 2147483647 w 213"/>
                <a:gd name="T9" fmla="*/ 2147483647 h 287"/>
                <a:gd name="T10" fmla="*/ 2147483647 w 213"/>
                <a:gd name="T11" fmla="*/ 2147483647 h 287"/>
                <a:gd name="T12" fmla="*/ 2147483647 w 213"/>
                <a:gd name="T13" fmla="*/ 2147483647 h 287"/>
                <a:gd name="T14" fmla="*/ 2147483647 w 213"/>
                <a:gd name="T15" fmla="*/ 2147483647 h 287"/>
                <a:gd name="T16" fmla="*/ 0 w 213"/>
                <a:gd name="T17" fmla="*/ 2147483647 h 287"/>
                <a:gd name="T18" fmla="*/ 2147483647 w 213"/>
                <a:gd name="T19" fmla="*/ 2147483647 h 287"/>
                <a:gd name="T20" fmla="*/ 2147483647 w 213"/>
                <a:gd name="T21" fmla="*/ 2147483647 h 287"/>
                <a:gd name="T22" fmla="*/ 2147483647 w 213"/>
                <a:gd name="T23" fmla="*/ 0 h 287"/>
                <a:gd name="T24" fmla="*/ 2147483647 w 213"/>
                <a:gd name="T25" fmla="*/ 2147483647 h 287"/>
                <a:gd name="T26" fmla="*/ 2147483647 w 213"/>
                <a:gd name="T27" fmla="*/ 2147483647 h 287"/>
                <a:gd name="T28" fmla="*/ 2147483647 w 213"/>
                <a:gd name="T29" fmla="*/ 2147483647 h 287"/>
                <a:gd name="T30" fmla="*/ 2147483647 w 213"/>
                <a:gd name="T31" fmla="*/ 2147483647 h 287"/>
                <a:gd name="T32" fmla="*/ 2147483647 w 213"/>
                <a:gd name="T33" fmla="*/ 2147483647 h 287"/>
                <a:gd name="T34" fmla="*/ 2147483647 w 213"/>
                <a:gd name="T35" fmla="*/ 2147483647 h 287"/>
                <a:gd name="T36" fmla="*/ 2147483647 w 213"/>
                <a:gd name="T37" fmla="*/ 2147483647 h 287"/>
                <a:gd name="T38" fmla="*/ 2147483647 w 213"/>
                <a:gd name="T39" fmla="*/ 2147483647 h 287"/>
                <a:gd name="T40" fmla="*/ 2147483647 w 213"/>
                <a:gd name="T41" fmla="*/ 2147483647 h 287"/>
                <a:gd name="T42" fmla="*/ 2147483647 w 213"/>
                <a:gd name="T43" fmla="*/ 2147483647 h 287"/>
                <a:gd name="T44" fmla="*/ 2147483647 w 213"/>
                <a:gd name="T45" fmla="*/ 2147483647 h 287"/>
                <a:gd name="T46" fmla="*/ 2147483647 w 213"/>
                <a:gd name="T47" fmla="*/ 2147483647 h 287"/>
                <a:gd name="T48" fmla="*/ 2147483647 w 213"/>
                <a:gd name="T49" fmla="*/ 2147483647 h 287"/>
                <a:gd name="T50" fmla="*/ 2147483647 w 213"/>
                <a:gd name="T51" fmla="*/ 2147483647 h 287"/>
                <a:gd name="T52" fmla="*/ 2147483647 w 213"/>
                <a:gd name="T53" fmla="*/ 2147483647 h 287"/>
                <a:gd name="T54" fmla="*/ 2147483647 w 213"/>
                <a:gd name="T55" fmla="*/ 2147483647 h 2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
                <a:gd name="T85" fmla="*/ 0 h 287"/>
                <a:gd name="T86" fmla="*/ 213 w 213"/>
                <a:gd name="T87" fmla="*/ 287 h 2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 h="287">
                  <a:moveTo>
                    <a:pt x="138" y="275"/>
                  </a:moveTo>
                  <a:lnTo>
                    <a:pt x="135" y="254"/>
                  </a:lnTo>
                  <a:lnTo>
                    <a:pt x="104" y="246"/>
                  </a:lnTo>
                  <a:lnTo>
                    <a:pt x="76" y="257"/>
                  </a:lnTo>
                  <a:lnTo>
                    <a:pt x="44" y="252"/>
                  </a:lnTo>
                  <a:lnTo>
                    <a:pt x="63" y="215"/>
                  </a:lnTo>
                  <a:lnTo>
                    <a:pt x="7" y="139"/>
                  </a:lnTo>
                  <a:lnTo>
                    <a:pt x="15" y="108"/>
                  </a:lnTo>
                  <a:lnTo>
                    <a:pt x="0" y="91"/>
                  </a:lnTo>
                  <a:lnTo>
                    <a:pt x="28" y="84"/>
                  </a:lnTo>
                  <a:lnTo>
                    <a:pt x="21" y="11"/>
                  </a:lnTo>
                  <a:lnTo>
                    <a:pt x="42" y="0"/>
                  </a:lnTo>
                  <a:lnTo>
                    <a:pt x="45" y="27"/>
                  </a:lnTo>
                  <a:lnTo>
                    <a:pt x="136" y="25"/>
                  </a:lnTo>
                  <a:lnTo>
                    <a:pt x="114" y="68"/>
                  </a:lnTo>
                  <a:lnTo>
                    <a:pt x="136" y="119"/>
                  </a:lnTo>
                  <a:lnTo>
                    <a:pt x="136" y="167"/>
                  </a:lnTo>
                  <a:lnTo>
                    <a:pt x="159" y="190"/>
                  </a:lnTo>
                  <a:lnTo>
                    <a:pt x="192" y="195"/>
                  </a:lnTo>
                  <a:lnTo>
                    <a:pt x="192" y="214"/>
                  </a:lnTo>
                  <a:lnTo>
                    <a:pt x="213" y="222"/>
                  </a:lnTo>
                  <a:lnTo>
                    <a:pt x="213" y="249"/>
                  </a:lnTo>
                  <a:lnTo>
                    <a:pt x="189" y="260"/>
                  </a:lnTo>
                  <a:lnTo>
                    <a:pt x="183" y="279"/>
                  </a:lnTo>
                  <a:lnTo>
                    <a:pt x="167" y="287"/>
                  </a:lnTo>
                  <a:lnTo>
                    <a:pt x="138" y="275"/>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98" name="Freeform 167"/>
            <p:cNvSpPr>
              <a:spLocks/>
            </p:cNvSpPr>
            <p:nvPr/>
          </p:nvSpPr>
          <p:spPr bwMode="auto">
            <a:xfrm>
              <a:off x="2644775" y="2154238"/>
              <a:ext cx="628650" cy="506412"/>
            </a:xfrm>
            <a:custGeom>
              <a:avLst/>
              <a:gdLst>
                <a:gd name="T0" fmla="*/ 2147483647 w 376"/>
                <a:gd name="T1" fmla="*/ 2147483647 h 302"/>
                <a:gd name="T2" fmla="*/ 2147483647 w 376"/>
                <a:gd name="T3" fmla="*/ 2147483647 h 302"/>
                <a:gd name="T4" fmla="*/ 2147483647 w 376"/>
                <a:gd name="T5" fmla="*/ 2147483647 h 302"/>
                <a:gd name="T6" fmla="*/ 2147483647 w 376"/>
                <a:gd name="T7" fmla="*/ 2147483647 h 302"/>
                <a:gd name="T8" fmla="*/ 2147483647 w 376"/>
                <a:gd name="T9" fmla="*/ 2147483647 h 302"/>
                <a:gd name="T10" fmla="*/ 2147483647 w 376"/>
                <a:gd name="T11" fmla="*/ 2147483647 h 302"/>
                <a:gd name="T12" fmla="*/ 0 w 376"/>
                <a:gd name="T13" fmla="*/ 2147483647 h 302"/>
                <a:gd name="T14" fmla="*/ 2147483647 w 376"/>
                <a:gd name="T15" fmla="*/ 0 h 302"/>
                <a:gd name="T16" fmla="*/ 2147483647 w 376"/>
                <a:gd name="T17" fmla="*/ 2147483647 h 302"/>
                <a:gd name="T18" fmla="*/ 2147483647 w 376"/>
                <a:gd name="T19" fmla="*/ 2147483647 h 302"/>
                <a:gd name="T20" fmla="*/ 2147483647 w 376"/>
                <a:gd name="T21" fmla="*/ 2147483647 h 302"/>
                <a:gd name="T22" fmla="*/ 2147483647 w 376"/>
                <a:gd name="T23" fmla="*/ 2147483647 h 302"/>
                <a:gd name="T24" fmla="*/ 2147483647 w 376"/>
                <a:gd name="T25" fmla="*/ 2147483647 h 302"/>
                <a:gd name="T26" fmla="*/ 2147483647 w 376"/>
                <a:gd name="T27" fmla="*/ 2147483647 h 302"/>
                <a:gd name="T28" fmla="*/ 2147483647 w 376"/>
                <a:gd name="T29" fmla="*/ 2147483647 h 302"/>
                <a:gd name="T30" fmla="*/ 2147483647 w 376"/>
                <a:gd name="T31" fmla="*/ 2147483647 h 302"/>
                <a:gd name="T32" fmla="*/ 2147483647 w 376"/>
                <a:gd name="T33" fmla="*/ 2147483647 h 302"/>
                <a:gd name="T34" fmla="*/ 2147483647 w 376"/>
                <a:gd name="T35" fmla="*/ 2147483647 h 302"/>
                <a:gd name="T36" fmla="*/ 2147483647 w 376"/>
                <a:gd name="T37" fmla="*/ 2147483647 h 302"/>
                <a:gd name="T38" fmla="*/ 2147483647 w 376"/>
                <a:gd name="T39" fmla="*/ 2147483647 h 302"/>
                <a:gd name="T40" fmla="*/ 2147483647 w 376"/>
                <a:gd name="T41" fmla="*/ 2147483647 h 302"/>
                <a:gd name="T42" fmla="*/ 2147483647 w 376"/>
                <a:gd name="T43" fmla="*/ 2147483647 h 302"/>
                <a:gd name="T44" fmla="*/ 2147483647 w 376"/>
                <a:gd name="T45" fmla="*/ 2147483647 h 302"/>
                <a:gd name="T46" fmla="*/ 2147483647 w 376"/>
                <a:gd name="T47" fmla="*/ 2147483647 h 302"/>
                <a:gd name="T48" fmla="*/ 2147483647 w 376"/>
                <a:gd name="T49" fmla="*/ 2147483647 h 302"/>
                <a:gd name="T50" fmla="*/ 2147483647 w 376"/>
                <a:gd name="T51" fmla="*/ 2147483647 h 302"/>
                <a:gd name="T52" fmla="*/ 2147483647 w 376"/>
                <a:gd name="T53" fmla="*/ 2147483647 h 302"/>
                <a:gd name="T54" fmla="*/ 2147483647 w 376"/>
                <a:gd name="T55" fmla="*/ 2147483647 h 302"/>
                <a:gd name="T56" fmla="*/ 2147483647 w 376"/>
                <a:gd name="T57" fmla="*/ 2147483647 h 302"/>
                <a:gd name="T58" fmla="*/ 2147483647 w 376"/>
                <a:gd name="T59" fmla="*/ 2147483647 h 302"/>
                <a:gd name="T60" fmla="*/ 2147483647 w 376"/>
                <a:gd name="T61" fmla="*/ 2147483647 h 302"/>
                <a:gd name="T62" fmla="*/ 2147483647 w 376"/>
                <a:gd name="T63" fmla="*/ 2147483647 h 302"/>
                <a:gd name="T64" fmla="*/ 2147483647 w 376"/>
                <a:gd name="T65" fmla="*/ 2147483647 h 302"/>
                <a:gd name="T66" fmla="*/ 2147483647 w 376"/>
                <a:gd name="T67" fmla="*/ 2147483647 h 302"/>
                <a:gd name="T68" fmla="*/ 2147483647 w 376"/>
                <a:gd name="T69" fmla="*/ 2147483647 h 302"/>
                <a:gd name="T70" fmla="*/ 2147483647 w 376"/>
                <a:gd name="T71" fmla="*/ 2147483647 h 302"/>
                <a:gd name="T72" fmla="*/ 2147483647 w 376"/>
                <a:gd name="T73" fmla="*/ 2147483647 h 302"/>
                <a:gd name="T74" fmla="*/ 2147483647 w 376"/>
                <a:gd name="T75" fmla="*/ 2147483647 h 302"/>
                <a:gd name="T76" fmla="*/ 2147483647 w 376"/>
                <a:gd name="T77" fmla="*/ 2147483647 h 3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76"/>
                <a:gd name="T118" fmla="*/ 0 h 302"/>
                <a:gd name="T119" fmla="*/ 376 w 376"/>
                <a:gd name="T120" fmla="*/ 302 h 3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76" h="302">
                  <a:moveTo>
                    <a:pt x="118" y="115"/>
                  </a:moveTo>
                  <a:lnTo>
                    <a:pt x="113" y="128"/>
                  </a:lnTo>
                  <a:lnTo>
                    <a:pt x="64" y="124"/>
                  </a:lnTo>
                  <a:lnTo>
                    <a:pt x="40" y="97"/>
                  </a:lnTo>
                  <a:lnTo>
                    <a:pt x="54" y="86"/>
                  </a:lnTo>
                  <a:lnTo>
                    <a:pt x="24" y="80"/>
                  </a:lnTo>
                  <a:lnTo>
                    <a:pt x="0" y="19"/>
                  </a:lnTo>
                  <a:lnTo>
                    <a:pt x="78" y="0"/>
                  </a:lnTo>
                  <a:lnTo>
                    <a:pt x="88" y="35"/>
                  </a:lnTo>
                  <a:lnTo>
                    <a:pt x="91" y="73"/>
                  </a:lnTo>
                  <a:lnTo>
                    <a:pt x="109" y="75"/>
                  </a:lnTo>
                  <a:lnTo>
                    <a:pt x="120" y="97"/>
                  </a:lnTo>
                  <a:lnTo>
                    <a:pt x="141" y="105"/>
                  </a:lnTo>
                  <a:lnTo>
                    <a:pt x="149" y="92"/>
                  </a:lnTo>
                  <a:lnTo>
                    <a:pt x="182" y="78"/>
                  </a:lnTo>
                  <a:lnTo>
                    <a:pt x="201" y="108"/>
                  </a:lnTo>
                  <a:lnTo>
                    <a:pt x="208" y="153"/>
                  </a:lnTo>
                  <a:lnTo>
                    <a:pt x="224" y="161"/>
                  </a:lnTo>
                  <a:lnTo>
                    <a:pt x="243" y="153"/>
                  </a:lnTo>
                  <a:lnTo>
                    <a:pt x="273" y="168"/>
                  </a:lnTo>
                  <a:lnTo>
                    <a:pt x="278" y="204"/>
                  </a:lnTo>
                  <a:lnTo>
                    <a:pt x="336" y="198"/>
                  </a:lnTo>
                  <a:lnTo>
                    <a:pt x="373" y="225"/>
                  </a:lnTo>
                  <a:lnTo>
                    <a:pt x="361" y="252"/>
                  </a:lnTo>
                  <a:lnTo>
                    <a:pt x="376" y="275"/>
                  </a:lnTo>
                  <a:lnTo>
                    <a:pt x="365" y="288"/>
                  </a:lnTo>
                  <a:lnTo>
                    <a:pt x="361" y="302"/>
                  </a:lnTo>
                  <a:lnTo>
                    <a:pt x="289" y="281"/>
                  </a:lnTo>
                  <a:lnTo>
                    <a:pt x="192" y="294"/>
                  </a:lnTo>
                  <a:lnTo>
                    <a:pt x="176" y="286"/>
                  </a:lnTo>
                  <a:lnTo>
                    <a:pt x="184" y="233"/>
                  </a:lnTo>
                  <a:lnTo>
                    <a:pt x="155" y="190"/>
                  </a:lnTo>
                  <a:lnTo>
                    <a:pt x="169" y="179"/>
                  </a:lnTo>
                  <a:lnTo>
                    <a:pt x="157" y="160"/>
                  </a:lnTo>
                  <a:lnTo>
                    <a:pt x="120" y="150"/>
                  </a:lnTo>
                  <a:lnTo>
                    <a:pt x="134" y="120"/>
                  </a:lnTo>
                  <a:lnTo>
                    <a:pt x="118" y="115"/>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399" name="Freeform 168"/>
            <p:cNvSpPr>
              <a:spLocks/>
            </p:cNvSpPr>
            <p:nvPr/>
          </p:nvSpPr>
          <p:spPr bwMode="auto">
            <a:xfrm>
              <a:off x="1649413" y="2911475"/>
              <a:ext cx="492125" cy="295275"/>
            </a:xfrm>
            <a:custGeom>
              <a:avLst/>
              <a:gdLst>
                <a:gd name="T0" fmla="*/ 2147483647 w 294"/>
                <a:gd name="T1" fmla="*/ 2147483647 h 176"/>
                <a:gd name="T2" fmla="*/ 2147483647 w 294"/>
                <a:gd name="T3" fmla="*/ 2147483647 h 176"/>
                <a:gd name="T4" fmla="*/ 2147483647 w 294"/>
                <a:gd name="T5" fmla="*/ 2147483647 h 176"/>
                <a:gd name="T6" fmla="*/ 2147483647 w 294"/>
                <a:gd name="T7" fmla="*/ 2147483647 h 176"/>
                <a:gd name="T8" fmla="*/ 2147483647 w 294"/>
                <a:gd name="T9" fmla="*/ 2147483647 h 176"/>
                <a:gd name="T10" fmla="*/ 2147483647 w 294"/>
                <a:gd name="T11" fmla="*/ 0 h 176"/>
                <a:gd name="T12" fmla="*/ 2147483647 w 294"/>
                <a:gd name="T13" fmla="*/ 2147483647 h 176"/>
                <a:gd name="T14" fmla="*/ 2147483647 w 294"/>
                <a:gd name="T15" fmla="*/ 2147483647 h 176"/>
                <a:gd name="T16" fmla="*/ 2147483647 w 294"/>
                <a:gd name="T17" fmla="*/ 2147483647 h 176"/>
                <a:gd name="T18" fmla="*/ 2147483647 w 294"/>
                <a:gd name="T19" fmla="*/ 2147483647 h 176"/>
                <a:gd name="T20" fmla="*/ 2147483647 w 294"/>
                <a:gd name="T21" fmla="*/ 2147483647 h 176"/>
                <a:gd name="T22" fmla="*/ 0 w 294"/>
                <a:gd name="T23" fmla="*/ 2147483647 h 176"/>
                <a:gd name="T24" fmla="*/ 2147483647 w 294"/>
                <a:gd name="T25" fmla="*/ 2147483647 h 176"/>
                <a:gd name="T26" fmla="*/ 2147483647 w 294"/>
                <a:gd name="T27" fmla="*/ 2147483647 h 176"/>
                <a:gd name="T28" fmla="*/ 2147483647 w 294"/>
                <a:gd name="T29" fmla="*/ 2147483647 h 176"/>
                <a:gd name="T30" fmla="*/ 2147483647 w 294"/>
                <a:gd name="T31" fmla="*/ 2147483647 h 176"/>
                <a:gd name="T32" fmla="*/ 2147483647 w 294"/>
                <a:gd name="T33" fmla="*/ 2147483647 h 176"/>
                <a:gd name="T34" fmla="*/ 2147483647 w 294"/>
                <a:gd name="T35" fmla="*/ 2147483647 h 176"/>
                <a:gd name="T36" fmla="*/ 2147483647 w 294"/>
                <a:gd name="T37" fmla="*/ 2147483647 h 176"/>
                <a:gd name="T38" fmla="*/ 2147483647 w 294"/>
                <a:gd name="T39" fmla="*/ 2147483647 h 176"/>
                <a:gd name="T40" fmla="*/ 2147483647 w 294"/>
                <a:gd name="T41" fmla="*/ 2147483647 h 176"/>
                <a:gd name="T42" fmla="*/ 2147483647 w 294"/>
                <a:gd name="T43" fmla="*/ 0 h 176"/>
                <a:gd name="T44" fmla="*/ 2147483647 w 294"/>
                <a:gd name="T45" fmla="*/ 0 h 176"/>
                <a:gd name="T46" fmla="*/ 2147483647 w 294"/>
                <a:gd name="T47" fmla="*/ 2147483647 h 176"/>
                <a:gd name="T48" fmla="*/ 2147483647 w 294"/>
                <a:gd name="T49" fmla="*/ 2147483647 h 176"/>
                <a:gd name="T50" fmla="*/ 2147483647 w 294"/>
                <a:gd name="T51" fmla="*/ 2147483647 h 176"/>
                <a:gd name="T52" fmla="*/ 2147483647 w 294"/>
                <a:gd name="T53" fmla="*/ 2147483647 h 1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4"/>
                <a:gd name="T82" fmla="*/ 0 h 176"/>
                <a:gd name="T83" fmla="*/ 294 w 294"/>
                <a:gd name="T84" fmla="*/ 176 h 17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4" h="176">
                  <a:moveTo>
                    <a:pt x="219" y="26"/>
                  </a:moveTo>
                  <a:lnTo>
                    <a:pt x="185" y="37"/>
                  </a:lnTo>
                  <a:lnTo>
                    <a:pt x="165" y="34"/>
                  </a:lnTo>
                  <a:lnTo>
                    <a:pt x="145" y="23"/>
                  </a:lnTo>
                  <a:lnTo>
                    <a:pt x="65" y="13"/>
                  </a:lnTo>
                  <a:lnTo>
                    <a:pt x="48" y="0"/>
                  </a:lnTo>
                  <a:lnTo>
                    <a:pt x="22" y="2"/>
                  </a:lnTo>
                  <a:lnTo>
                    <a:pt x="16" y="12"/>
                  </a:lnTo>
                  <a:lnTo>
                    <a:pt x="9" y="32"/>
                  </a:lnTo>
                  <a:lnTo>
                    <a:pt x="53" y="66"/>
                  </a:lnTo>
                  <a:lnTo>
                    <a:pt x="54" y="103"/>
                  </a:lnTo>
                  <a:lnTo>
                    <a:pt x="0" y="155"/>
                  </a:lnTo>
                  <a:lnTo>
                    <a:pt x="16" y="168"/>
                  </a:lnTo>
                  <a:lnTo>
                    <a:pt x="53" y="176"/>
                  </a:lnTo>
                  <a:lnTo>
                    <a:pt x="128" y="149"/>
                  </a:lnTo>
                  <a:lnTo>
                    <a:pt x="190" y="163"/>
                  </a:lnTo>
                  <a:lnTo>
                    <a:pt x="232" y="133"/>
                  </a:lnTo>
                  <a:lnTo>
                    <a:pt x="289" y="130"/>
                  </a:lnTo>
                  <a:lnTo>
                    <a:pt x="294" y="112"/>
                  </a:lnTo>
                  <a:lnTo>
                    <a:pt x="281" y="107"/>
                  </a:lnTo>
                  <a:lnTo>
                    <a:pt x="288" y="87"/>
                  </a:lnTo>
                  <a:lnTo>
                    <a:pt x="268" y="0"/>
                  </a:lnTo>
                  <a:lnTo>
                    <a:pt x="257" y="0"/>
                  </a:lnTo>
                  <a:lnTo>
                    <a:pt x="240" y="5"/>
                  </a:lnTo>
                  <a:lnTo>
                    <a:pt x="219" y="2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0" name="Freeform 169"/>
            <p:cNvSpPr>
              <a:spLocks/>
            </p:cNvSpPr>
            <p:nvPr/>
          </p:nvSpPr>
          <p:spPr bwMode="auto">
            <a:xfrm>
              <a:off x="2501900" y="5921375"/>
              <a:ext cx="500063" cy="260350"/>
            </a:xfrm>
            <a:custGeom>
              <a:avLst/>
              <a:gdLst>
                <a:gd name="T0" fmla="*/ 2147483647 w 298"/>
                <a:gd name="T1" fmla="*/ 2147483647 h 156"/>
                <a:gd name="T2" fmla="*/ 2147483647 w 298"/>
                <a:gd name="T3" fmla="*/ 2147483647 h 156"/>
                <a:gd name="T4" fmla="*/ 2147483647 w 298"/>
                <a:gd name="T5" fmla="*/ 2147483647 h 156"/>
                <a:gd name="T6" fmla="*/ 2147483647 w 298"/>
                <a:gd name="T7" fmla="*/ 2147483647 h 156"/>
                <a:gd name="T8" fmla="*/ 2147483647 w 298"/>
                <a:gd name="T9" fmla="*/ 2147483647 h 156"/>
                <a:gd name="T10" fmla="*/ 2147483647 w 298"/>
                <a:gd name="T11" fmla="*/ 2147483647 h 156"/>
                <a:gd name="T12" fmla="*/ 2147483647 w 298"/>
                <a:gd name="T13" fmla="*/ 2147483647 h 156"/>
                <a:gd name="T14" fmla="*/ 2147483647 w 298"/>
                <a:gd name="T15" fmla="*/ 2147483647 h 156"/>
                <a:gd name="T16" fmla="*/ 2147483647 w 298"/>
                <a:gd name="T17" fmla="*/ 2147483647 h 156"/>
                <a:gd name="T18" fmla="*/ 2147483647 w 298"/>
                <a:gd name="T19" fmla="*/ 2147483647 h 156"/>
                <a:gd name="T20" fmla="*/ 2147483647 w 298"/>
                <a:gd name="T21" fmla="*/ 2147483647 h 156"/>
                <a:gd name="T22" fmla="*/ 2147483647 w 298"/>
                <a:gd name="T23" fmla="*/ 2147483647 h 156"/>
                <a:gd name="T24" fmla="*/ 0 w 298"/>
                <a:gd name="T25" fmla="*/ 2147483647 h 156"/>
                <a:gd name="T26" fmla="*/ 2147483647 w 298"/>
                <a:gd name="T27" fmla="*/ 2147483647 h 156"/>
                <a:gd name="T28" fmla="*/ 2147483647 w 298"/>
                <a:gd name="T29" fmla="*/ 2147483647 h 156"/>
                <a:gd name="T30" fmla="*/ 2147483647 w 298"/>
                <a:gd name="T31" fmla="*/ 2147483647 h 156"/>
                <a:gd name="T32" fmla="*/ 2147483647 w 298"/>
                <a:gd name="T33" fmla="*/ 2147483647 h 156"/>
                <a:gd name="T34" fmla="*/ 2147483647 w 298"/>
                <a:gd name="T35" fmla="*/ 2147483647 h 156"/>
                <a:gd name="T36" fmla="*/ 2147483647 w 298"/>
                <a:gd name="T37" fmla="*/ 0 h 156"/>
                <a:gd name="T38" fmla="*/ 2147483647 w 298"/>
                <a:gd name="T39" fmla="*/ 2147483647 h 156"/>
                <a:gd name="T40" fmla="*/ 2147483647 w 298"/>
                <a:gd name="T41" fmla="*/ 2147483647 h 156"/>
                <a:gd name="T42" fmla="*/ 2147483647 w 298"/>
                <a:gd name="T43" fmla="*/ 2147483647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8"/>
                <a:gd name="T67" fmla="*/ 0 h 156"/>
                <a:gd name="T68" fmla="*/ 298 w 298"/>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8" h="156">
                  <a:moveTo>
                    <a:pt x="269" y="19"/>
                  </a:moveTo>
                  <a:lnTo>
                    <a:pt x="272" y="102"/>
                  </a:lnTo>
                  <a:lnTo>
                    <a:pt x="286" y="108"/>
                  </a:lnTo>
                  <a:lnTo>
                    <a:pt x="298" y="131"/>
                  </a:lnTo>
                  <a:lnTo>
                    <a:pt x="277" y="134"/>
                  </a:lnTo>
                  <a:lnTo>
                    <a:pt x="266" y="120"/>
                  </a:lnTo>
                  <a:lnTo>
                    <a:pt x="192" y="142"/>
                  </a:lnTo>
                  <a:lnTo>
                    <a:pt x="194" y="156"/>
                  </a:lnTo>
                  <a:lnTo>
                    <a:pt x="165" y="156"/>
                  </a:lnTo>
                  <a:lnTo>
                    <a:pt x="109" y="132"/>
                  </a:lnTo>
                  <a:lnTo>
                    <a:pt x="58" y="156"/>
                  </a:lnTo>
                  <a:lnTo>
                    <a:pt x="43" y="131"/>
                  </a:lnTo>
                  <a:lnTo>
                    <a:pt x="0" y="113"/>
                  </a:lnTo>
                  <a:lnTo>
                    <a:pt x="10" y="94"/>
                  </a:lnTo>
                  <a:lnTo>
                    <a:pt x="93" y="67"/>
                  </a:lnTo>
                  <a:lnTo>
                    <a:pt x="130" y="52"/>
                  </a:lnTo>
                  <a:lnTo>
                    <a:pt x="125" y="20"/>
                  </a:lnTo>
                  <a:lnTo>
                    <a:pt x="205" y="22"/>
                  </a:lnTo>
                  <a:lnTo>
                    <a:pt x="227" y="0"/>
                  </a:lnTo>
                  <a:lnTo>
                    <a:pt x="269" y="19"/>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06" name="Freeform 175"/>
            <p:cNvSpPr>
              <a:spLocks/>
            </p:cNvSpPr>
            <p:nvPr/>
          </p:nvSpPr>
          <p:spPr bwMode="auto">
            <a:xfrm>
              <a:off x="2779713" y="5426075"/>
              <a:ext cx="569912" cy="355600"/>
            </a:xfrm>
            <a:custGeom>
              <a:avLst/>
              <a:gdLst>
                <a:gd name="T0" fmla="*/ 2147483647 w 332"/>
                <a:gd name="T1" fmla="*/ 2147483647 h 212"/>
                <a:gd name="T2" fmla="*/ 2147483647 w 332"/>
                <a:gd name="T3" fmla="*/ 2147483647 h 212"/>
                <a:gd name="T4" fmla="*/ 2147483647 w 332"/>
                <a:gd name="T5" fmla="*/ 2147483647 h 212"/>
                <a:gd name="T6" fmla="*/ 2147483647 w 332"/>
                <a:gd name="T7" fmla="*/ 2147483647 h 212"/>
                <a:gd name="T8" fmla="*/ 2147483647 w 332"/>
                <a:gd name="T9" fmla="*/ 2147483647 h 212"/>
                <a:gd name="T10" fmla="*/ 2147483647 w 332"/>
                <a:gd name="T11" fmla="*/ 2147483647 h 212"/>
                <a:gd name="T12" fmla="*/ 2147483647 w 332"/>
                <a:gd name="T13" fmla="*/ 2147483647 h 212"/>
                <a:gd name="T14" fmla="*/ 2147483647 w 332"/>
                <a:gd name="T15" fmla="*/ 2147483647 h 212"/>
                <a:gd name="T16" fmla="*/ 2147483647 w 332"/>
                <a:gd name="T17" fmla="*/ 2147483647 h 212"/>
                <a:gd name="T18" fmla="*/ 0 w 332"/>
                <a:gd name="T19" fmla="*/ 2147483647 h 212"/>
                <a:gd name="T20" fmla="*/ 2147483647 w 332"/>
                <a:gd name="T21" fmla="*/ 2147483647 h 212"/>
                <a:gd name="T22" fmla="*/ 2147483647 w 332"/>
                <a:gd name="T23" fmla="*/ 2147483647 h 212"/>
                <a:gd name="T24" fmla="*/ 2147483647 w 332"/>
                <a:gd name="T25" fmla="*/ 2147483647 h 212"/>
                <a:gd name="T26" fmla="*/ 2147483647 w 332"/>
                <a:gd name="T27" fmla="*/ 2147483647 h 212"/>
                <a:gd name="T28" fmla="*/ 2147483647 w 332"/>
                <a:gd name="T29" fmla="*/ 2147483647 h 212"/>
                <a:gd name="T30" fmla="*/ 2147483647 w 332"/>
                <a:gd name="T31" fmla="*/ 2147483647 h 212"/>
                <a:gd name="T32" fmla="*/ 2147483647 w 332"/>
                <a:gd name="T33" fmla="*/ 2147483647 h 212"/>
                <a:gd name="T34" fmla="*/ 2147483647 w 332"/>
                <a:gd name="T35" fmla="*/ 2147483647 h 212"/>
                <a:gd name="T36" fmla="*/ 2147483647 w 332"/>
                <a:gd name="T37" fmla="*/ 2147483647 h 212"/>
                <a:gd name="T38" fmla="*/ 2147483647 w 332"/>
                <a:gd name="T39" fmla="*/ 2147483647 h 212"/>
                <a:gd name="T40" fmla="*/ 2147483647 w 332"/>
                <a:gd name="T41" fmla="*/ 0 h 212"/>
                <a:gd name="T42" fmla="*/ 2147483647 w 332"/>
                <a:gd name="T43" fmla="*/ 2147483647 h 212"/>
                <a:gd name="T44" fmla="*/ 2147483647 w 332"/>
                <a:gd name="T45" fmla="*/ 2147483647 h 212"/>
                <a:gd name="T46" fmla="*/ 2147483647 w 332"/>
                <a:gd name="T47" fmla="*/ 2147483647 h 212"/>
                <a:gd name="T48" fmla="*/ 2147483647 w 332"/>
                <a:gd name="T49" fmla="*/ 2147483647 h 212"/>
                <a:gd name="T50" fmla="*/ 2147483647 w 332"/>
                <a:gd name="T51" fmla="*/ 2147483647 h 212"/>
                <a:gd name="T52" fmla="*/ 2147483647 w 332"/>
                <a:gd name="T53" fmla="*/ 2147483647 h 212"/>
                <a:gd name="T54" fmla="*/ 2147483647 w 332"/>
                <a:gd name="T55" fmla="*/ 2147483647 h 212"/>
                <a:gd name="T56" fmla="*/ 2147483647 w 332"/>
                <a:gd name="T57" fmla="*/ 2147483647 h 212"/>
                <a:gd name="T58" fmla="*/ 2147483647 w 332"/>
                <a:gd name="T59" fmla="*/ 2147483647 h 21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32"/>
                <a:gd name="T91" fmla="*/ 0 h 212"/>
                <a:gd name="T92" fmla="*/ 332 w 332"/>
                <a:gd name="T93" fmla="*/ 212 h 21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32" h="212">
                  <a:moveTo>
                    <a:pt x="293" y="116"/>
                  </a:moveTo>
                  <a:lnTo>
                    <a:pt x="266" y="132"/>
                  </a:lnTo>
                  <a:lnTo>
                    <a:pt x="252" y="149"/>
                  </a:lnTo>
                  <a:lnTo>
                    <a:pt x="220" y="167"/>
                  </a:lnTo>
                  <a:lnTo>
                    <a:pt x="196" y="196"/>
                  </a:lnTo>
                  <a:lnTo>
                    <a:pt x="173" y="191"/>
                  </a:lnTo>
                  <a:lnTo>
                    <a:pt x="141" y="212"/>
                  </a:lnTo>
                  <a:lnTo>
                    <a:pt x="64" y="176"/>
                  </a:lnTo>
                  <a:lnTo>
                    <a:pt x="47" y="200"/>
                  </a:lnTo>
                  <a:lnTo>
                    <a:pt x="0" y="180"/>
                  </a:lnTo>
                  <a:lnTo>
                    <a:pt x="8" y="157"/>
                  </a:lnTo>
                  <a:lnTo>
                    <a:pt x="24" y="143"/>
                  </a:lnTo>
                  <a:lnTo>
                    <a:pt x="18" y="93"/>
                  </a:lnTo>
                  <a:lnTo>
                    <a:pt x="52" y="101"/>
                  </a:lnTo>
                  <a:lnTo>
                    <a:pt x="80" y="84"/>
                  </a:lnTo>
                  <a:lnTo>
                    <a:pt x="104" y="77"/>
                  </a:lnTo>
                  <a:lnTo>
                    <a:pt x="104" y="44"/>
                  </a:lnTo>
                  <a:lnTo>
                    <a:pt x="133" y="47"/>
                  </a:lnTo>
                  <a:lnTo>
                    <a:pt x="159" y="16"/>
                  </a:lnTo>
                  <a:lnTo>
                    <a:pt x="202" y="34"/>
                  </a:lnTo>
                  <a:lnTo>
                    <a:pt x="240" y="0"/>
                  </a:lnTo>
                  <a:lnTo>
                    <a:pt x="258" y="12"/>
                  </a:lnTo>
                  <a:lnTo>
                    <a:pt x="250" y="28"/>
                  </a:lnTo>
                  <a:lnTo>
                    <a:pt x="274" y="28"/>
                  </a:lnTo>
                  <a:lnTo>
                    <a:pt x="322" y="69"/>
                  </a:lnTo>
                  <a:lnTo>
                    <a:pt x="332" y="92"/>
                  </a:lnTo>
                  <a:lnTo>
                    <a:pt x="311" y="116"/>
                  </a:lnTo>
                  <a:lnTo>
                    <a:pt x="293" y="116"/>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01" name="Freeform 170"/>
            <p:cNvSpPr>
              <a:spLocks/>
            </p:cNvSpPr>
            <p:nvPr/>
          </p:nvSpPr>
          <p:spPr bwMode="auto">
            <a:xfrm>
              <a:off x="2203450" y="5732463"/>
              <a:ext cx="454025" cy="346075"/>
            </a:xfrm>
            <a:custGeom>
              <a:avLst/>
              <a:gdLst>
                <a:gd name="T0" fmla="*/ 2147483647 w 272"/>
                <a:gd name="T1" fmla="*/ 2147483647 h 206"/>
                <a:gd name="T2" fmla="*/ 2147483647 w 272"/>
                <a:gd name="T3" fmla="*/ 2147483647 h 206"/>
                <a:gd name="T4" fmla="*/ 2147483647 w 272"/>
                <a:gd name="T5" fmla="*/ 2147483647 h 206"/>
                <a:gd name="T6" fmla="*/ 2147483647 w 272"/>
                <a:gd name="T7" fmla="*/ 2147483647 h 206"/>
                <a:gd name="T8" fmla="*/ 2147483647 w 272"/>
                <a:gd name="T9" fmla="*/ 2147483647 h 206"/>
                <a:gd name="T10" fmla="*/ 2147483647 w 272"/>
                <a:gd name="T11" fmla="*/ 0 h 206"/>
                <a:gd name="T12" fmla="*/ 2147483647 w 272"/>
                <a:gd name="T13" fmla="*/ 2147483647 h 206"/>
                <a:gd name="T14" fmla="*/ 2147483647 w 272"/>
                <a:gd name="T15" fmla="*/ 2147483647 h 206"/>
                <a:gd name="T16" fmla="*/ 2147483647 w 272"/>
                <a:gd name="T17" fmla="*/ 2147483647 h 206"/>
                <a:gd name="T18" fmla="*/ 2147483647 w 272"/>
                <a:gd name="T19" fmla="*/ 2147483647 h 206"/>
                <a:gd name="T20" fmla="*/ 2147483647 w 272"/>
                <a:gd name="T21" fmla="*/ 2147483647 h 206"/>
                <a:gd name="T22" fmla="*/ 2147483647 w 272"/>
                <a:gd name="T23" fmla="*/ 2147483647 h 206"/>
                <a:gd name="T24" fmla="*/ 2147483647 w 272"/>
                <a:gd name="T25" fmla="*/ 2147483647 h 206"/>
                <a:gd name="T26" fmla="*/ 2147483647 w 272"/>
                <a:gd name="T27" fmla="*/ 2147483647 h 206"/>
                <a:gd name="T28" fmla="*/ 2147483647 w 272"/>
                <a:gd name="T29" fmla="*/ 2147483647 h 206"/>
                <a:gd name="T30" fmla="*/ 2147483647 w 272"/>
                <a:gd name="T31" fmla="*/ 2147483647 h 206"/>
                <a:gd name="T32" fmla="*/ 2147483647 w 272"/>
                <a:gd name="T33" fmla="*/ 2147483647 h 206"/>
                <a:gd name="T34" fmla="*/ 2147483647 w 272"/>
                <a:gd name="T35" fmla="*/ 2147483647 h 206"/>
                <a:gd name="T36" fmla="*/ 2147483647 w 272"/>
                <a:gd name="T37" fmla="*/ 2147483647 h 206"/>
                <a:gd name="T38" fmla="*/ 2147483647 w 272"/>
                <a:gd name="T39" fmla="*/ 2147483647 h 206"/>
                <a:gd name="T40" fmla="*/ 2147483647 w 272"/>
                <a:gd name="T41" fmla="*/ 2147483647 h 206"/>
                <a:gd name="T42" fmla="*/ 2147483647 w 272"/>
                <a:gd name="T43" fmla="*/ 2147483647 h 206"/>
                <a:gd name="T44" fmla="*/ 2147483647 w 272"/>
                <a:gd name="T45" fmla="*/ 2147483647 h 206"/>
                <a:gd name="T46" fmla="*/ 0 w 272"/>
                <a:gd name="T47" fmla="*/ 2147483647 h 206"/>
                <a:gd name="T48" fmla="*/ 2147483647 w 272"/>
                <a:gd name="T49" fmla="*/ 2147483647 h 206"/>
                <a:gd name="T50" fmla="*/ 2147483647 w 272"/>
                <a:gd name="T51" fmla="*/ 2147483647 h 206"/>
                <a:gd name="T52" fmla="*/ 2147483647 w 272"/>
                <a:gd name="T53" fmla="*/ 2147483647 h 206"/>
                <a:gd name="T54" fmla="*/ 2147483647 w 272"/>
                <a:gd name="T55" fmla="*/ 2147483647 h 206"/>
                <a:gd name="T56" fmla="*/ 2147483647 w 272"/>
                <a:gd name="T57" fmla="*/ 2147483647 h 206"/>
                <a:gd name="T58" fmla="*/ 2147483647 w 272"/>
                <a:gd name="T59" fmla="*/ 2147483647 h 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72"/>
                <a:gd name="T91" fmla="*/ 0 h 206"/>
                <a:gd name="T92" fmla="*/ 272 w 272"/>
                <a:gd name="T93" fmla="*/ 206 h 20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72" h="206">
                  <a:moveTo>
                    <a:pt x="86" y="64"/>
                  </a:moveTo>
                  <a:lnTo>
                    <a:pt x="94" y="53"/>
                  </a:lnTo>
                  <a:lnTo>
                    <a:pt x="80" y="40"/>
                  </a:lnTo>
                  <a:lnTo>
                    <a:pt x="115" y="27"/>
                  </a:lnTo>
                  <a:lnTo>
                    <a:pt x="93" y="11"/>
                  </a:lnTo>
                  <a:lnTo>
                    <a:pt x="107" y="0"/>
                  </a:lnTo>
                  <a:lnTo>
                    <a:pt x="131" y="32"/>
                  </a:lnTo>
                  <a:lnTo>
                    <a:pt x="137" y="13"/>
                  </a:lnTo>
                  <a:lnTo>
                    <a:pt x="176" y="16"/>
                  </a:lnTo>
                  <a:lnTo>
                    <a:pt x="182" y="38"/>
                  </a:lnTo>
                  <a:lnTo>
                    <a:pt x="227" y="57"/>
                  </a:lnTo>
                  <a:lnTo>
                    <a:pt x="235" y="124"/>
                  </a:lnTo>
                  <a:lnTo>
                    <a:pt x="208" y="132"/>
                  </a:lnTo>
                  <a:lnTo>
                    <a:pt x="229" y="163"/>
                  </a:lnTo>
                  <a:lnTo>
                    <a:pt x="254" y="156"/>
                  </a:lnTo>
                  <a:lnTo>
                    <a:pt x="272" y="179"/>
                  </a:lnTo>
                  <a:lnTo>
                    <a:pt x="189" y="206"/>
                  </a:lnTo>
                  <a:lnTo>
                    <a:pt x="141" y="184"/>
                  </a:lnTo>
                  <a:lnTo>
                    <a:pt x="125" y="196"/>
                  </a:lnTo>
                  <a:lnTo>
                    <a:pt x="104" y="166"/>
                  </a:lnTo>
                  <a:lnTo>
                    <a:pt x="65" y="166"/>
                  </a:lnTo>
                  <a:lnTo>
                    <a:pt x="54" y="148"/>
                  </a:lnTo>
                  <a:lnTo>
                    <a:pt x="6" y="136"/>
                  </a:lnTo>
                  <a:lnTo>
                    <a:pt x="0" y="108"/>
                  </a:lnTo>
                  <a:lnTo>
                    <a:pt x="37" y="88"/>
                  </a:lnTo>
                  <a:lnTo>
                    <a:pt x="32" y="62"/>
                  </a:lnTo>
                  <a:lnTo>
                    <a:pt x="61" y="45"/>
                  </a:lnTo>
                  <a:lnTo>
                    <a:pt x="86" y="6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02" name="Freeform 171"/>
            <p:cNvSpPr>
              <a:spLocks/>
            </p:cNvSpPr>
            <p:nvPr/>
          </p:nvSpPr>
          <p:spPr bwMode="auto">
            <a:xfrm>
              <a:off x="1817688" y="5586413"/>
              <a:ext cx="328612" cy="428625"/>
            </a:xfrm>
            <a:custGeom>
              <a:avLst/>
              <a:gdLst>
                <a:gd name="T0" fmla="*/ 2147483647 w 196"/>
                <a:gd name="T1" fmla="*/ 2147483647 h 255"/>
                <a:gd name="T2" fmla="*/ 2147483647 w 196"/>
                <a:gd name="T3" fmla="*/ 0 h 255"/>
                <a:gd name="T4" fmla="*/ 2147483647 w 196"/>
                <a:gd name="T5" fmla="*/ 2147483647 h 255"/>
                <a:gd name="T6" fmla="*/ 2147483647 w 196"/>
                <a:gd name="T7" fmla="*/ 2147483647 h 255"/>
                <a:gd name="T8" fmla="*/ 2147483647 w 196"/>
                <a:gd name="T9" fmla="*/ 2147483647 h 255"/>
                <a:gd name="T10" fmla="*/ 2147483647 w 196"/>
                <a:gd name="T11" fmla="*/ 2147483647 h 255"/>
                <a:gd name="T12" fmla="*/ 2147483647 w 196"/>
                <a:gd name="T13" fmla="*/ 2147483647 h 255"/>
                <a:gd name="T14" fmla="*/ 2147483647 w 196"/>
                <a:gd name="T15" fmla="*/ 2147483647 h 255"/>
                <a:gd name="T16" fmla="*/ 2147483647 w 196"/>
                <a:gd name="T17" fmla="*/ 2147483647 h 255"/>
                <a:gd name="T18" fmla="*/ 2147483647 w 196"/>
                <a:gd name="T19" fmla="*/ 2147483647 h 255"/>
                <a:gd name="T20" fmla="*/ 2147483647 w 196"/>
                <a:gd name="T21" fmla="*/ 2147483647 h 255"/>
                <a:gd name="T22" fmla="*/ 2147483647 w 196"/>
                <a:gd name="T23" fmla="*/ 2147483647 h 255"/>
                <a:gd name="T24" fmla="*/ 0 w 196"/>
                <a:gd name="T25" fmla="*/ 2147483647 h 255"/>
                <a:gd name="T26" fmla="*/ 2147483647 w 196"/>
                <a:gd name="T27" fmla="*/ 2147483647 h 255"/>
                <a:gd name="T28" fmla="*/ 2147483647 w 196"/>
                <a:gd name="T29" fmla="*/ 2147483647 h 255"/>
                <a:gd name="T30" fmla="*/ 2147483647 w 196"/>
                <a:gd name="T31" fmla="*/ 2147483647 h 255"/>
                <a:gd name="T32" fmla="*/ 2147483647 w 196"/>
                <a:gd name="T33" fmla="*/ 2147483647 h 255"/>
                <a:gd name="T34" fmla="*/ 2147483647 w 196"/>
                <a:gd name="T35" fmla="*/ 2147483647 h 255"/>
                <a:gd name="T36" fmla="*/ 2147483647 w 196"/>
                <a:gd name="T37" fmla="*/ 2147483647 h 2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6"/>
                <a:gd name="T58" fmla="*/ 0 h 255"/>
                <a:gd name="T59" fmla="*/ 196 w 196"/>
                <a:gd name="T60" fmla="*/ 255 h 2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6" h="255">
                  <a:moveTo>
                    <a:pt x="49" y="7"/>
                  </a:moveTo>
                  <a:lnTo>
                    <a:pt x="59" y="0"/>
                  </a:lnTo>
                  <a:lnTo>
                    <a:pt x="92" y="34"/>
                  </a:lnTo>
                  <a:lnTo>
                    <a:pt x="102" y="64"/>
                  </a:lnTo>
                  <a:lnTo>
                    <a:pt x="196" y="87"/>
                  </a:lnTo>
                  <a:lnTo>
                    <a:pt x="155" y="135"/>
                  </a:lnTo>
                  <a:lnTo>
                    <a:pt x="191" y="180"/>
                  </a:lnTo>
                  <a:lnTo>
                    <a:pt x="175" y="210"/>
                  </a:lnTo>
                  <a:lnTo>
                    <a:pt x="156" y="205"/>
                  </a:lnTo>
                  <a:lnTo>
                    <a:pt x="155" y="255"/>
                  </a:lnTo>
                  <a:lnTo>
                    <a:pt x="92" y="247"/>
                  </a:lnTo>
                  <a:lnTo>
                    <a:pt x="54" y="255"/>
                  </a:lnTo>
                  <a:lnTo>
                    <a:pt x="0" y="210"/>
                  </a:lnTo>
                  <a:lnTo>
                    <a:pt x="4" y="170"/>
                  </a:lnTo>
                  <a:lnTo>
                    <a:pt x="49" y="116"/>
                  </a:lnTo>
                  <a:lnTo>
                    <a:pt x="65" y="68"/>
                  </a:lnTo>
                  <a:lnTo>
                    <a:pt x="49" y="7"/>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3" name="Freeform 172"/>
            <p:cNvSpPr>
              <a:spLocks/>
            </p:cNvSpPr>
            <p:nvPr/>
          </p:nvSpPr>
          <p:spPr bwMode="auto">
            <a:xfrm>
              <a:off x="1327150" y="5595938"/>
              <a:ext cx="600075" cy="366712"/>
            </a:xfrm>
            <a:custGeom>
              <a:avLst/>
              <a:gdLst>
                <a:gd name="T0" fmla="*/ 2147483647 w 358"/>
                <a:gd name="T1" fmla="*/ 2147483647 h 219"/>
                <a:gd name="T2" fmla="*/ 2147483647 w 358"/>
                <a:gd name="T3" fmla="*/ 2147483647 h 219"/>
                <a:gd name="T4" fmla="*/ 2147483647 w 358"/>
                <a:gd name="T5" fmla="*/ 2147483647 h 219"/>
                <a:gd name="T6" fmla="*/ 2147483647 w 358"/>
                <a:gd name="T7" fmla="*/ 2147483647 h 219"/>
                <a:gd name="T8" fmla="*/ 2147483647 w 358"/>
                <a:gd name="T9" fmla="*/ 2147483647 h 219"/>
                <a:gd name="T10" fmla="*/ 2147483647 w 358"/>
                <a:gd name="T11" fmla="*/ 2147483647 h 219"/>
                <a:gd name="T12" fmla="*/ 2147483647 w 358"/>
                <a:gd name="T13" fmla="*/ 2147483647 h 219"/>
                <a:gd name="T14" fmla="*/ 2147483647 w 358"/>
                <a:gd name="T15" fmla="*/ 0 h 219"/>
                <a:gd name="T16" fmla="*/ 2147483647 w 358"/>
                <a:gd name="T17" fmla="*/ 2147483647 h 219"/>
                <a:gd name="T18" fmla="*/ 2147483647 w 358"/>
                <a:gd name="T19" fmla="*/ 2147483647 h 219"/>
                <a:gd name="T20" fmla="*/ 2147483647 w 358"/>
                <a:gd name="T21" fmla="*/ 2147483647 h 219"/>
                <a:gd name="T22" fmla="*/ 2147483647 w 358"/>
                <a:gd name="T23" fmla="*/ 2147483647 h 219"/>
                <a:gd name="T24" fmla="*/ 2147483647 w 358"/>
                <a:gd name="T25" fmla="*/ 2147483647 h 219"/>
                <a:gd name="T26" fmla="*/ 2147483647 w 358"/>
                <a:gd name="T27" fmla="*/ 2147483647 h 219"/>
                <a:gd name="T28" fmla="*/ 2147483647 w 358"/>
                <a:gd name="T29" fmla="*/ 2147483647 h 219"/>
                <a:gd name="T30" fmla="*/ 2147483647 w 358"/>
                <a:gd name="T31" fmla="*/ 2147483647 h 219"/>
                <a:gd name="T32" fmla="*/ 2147483647 w 358"/>
                <a:gd name="T33" fmla="*/ 2147483647 h 219"/>
                <a:gd name="T34" fmla="*/ 2147483647 w 358"/>
                <a:gd name="T35" fmla="*/ 2147483647 h 219"/>
                <a:gd name="T36" fmla="*/ 2147483647 w 358"/>
                <a:gd name="T37" fmla="*/ 2147483647 h 219"/>
                <a:gd name="T38" fmla="*/ 2147483647 w 358"/>
                <a:gd name="T39" fmla="*/ 2147483647 h 219"/>
                <a:gd name="T40" fmla="*/ 2147483647 w 358"/>
                <a:gd name="T41" fmla="*/ 2147483647 h 219"/>
                <a:gd name="T42" fmla="*/ 0 w 358"/>
                <a:gd name="T43" fmla="*/ 2147483647 h 219"/>
                <a:gd name="T44" fmla="*/ 2147483647 w 358"/>
                <a:gd name="T45" fmla="*/ 2147483647 h 219"/>
                <a:gd name="T46" fmla="*/ 2147483647 w 358"/>
                <a:gd name="T47" fmla="*/ 2147483647 h 219"/>
                <a:gd name="T48" fmla="*/ 2147483647 w 358"/>
                <a:gd name="T49" fmla="*/ 2147483647 h 2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58"/>
                <a:gd name="T76" fmla="*/ 0 h 219"/>
                <a:gd name="T77" fmla="*/ 358 w 358"/>
                <a:gd name="T78" fmla="*/ 219 h 2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58" h="219">
                  <a:moveTo>
                    <a:pt x="35" y="35"/>
                  </a:moveTo>
                  <a:lnTo>
                    <a:pt x="57" y="5"/>
                  </a:lnTo>
                  <a:lnTo>
                    <a:pt x="85" y="18"/>
                  </a:lnTo>
                  <a:lnTo>
                    <a:pt x="126" y="7"/>
                  </a:lnTo>
                  <a:lnTo>
                    <a:pt x="139" y="16"/>
                  </a:lnTo>
                  <a:lnTo>
                    <a:pt x="205" y="3"/>
                  </a:lnTo>
                  <a:lnTo>
                    <a:pt x="296" y="8"/>
                  </a:lnTo>
                  <a:lnTo>
                    <a:pt x="309" y="0"/>
                  </a:lnTo>
                  <a:lnTo>
                    <a:pt x="342" y="2"/>
                  </a:lnTo>
                  <a:lnTo>
                    <a:pt x="358" y="63"/>
                  </a:lnTo>
                  <a:lnTo>
                    <a:pt x="342" y="111"/>
                  </a:lnTo>
                  <a:lnTo>
                    <a:pt x="297" y="165"/>
                  </a:lnTo>
                  <a:lnTo>
                    <a:pt x="293" y="205"/>
                  </a:lnTo>
                  <a:lnTo>
                    <a:pt x="241" y="219"/>
                  </a:lnTo>
                  <a:lnTo>
                    <a:pt x="203" y="178"/>
                  </a:lnTo>
                  <a:lnTo>
                    <a:pt x="88" y="133"/>
                  </a:lnTo>
                  <a:lnTo>
                    <a:pt x="83" y="147"/>
                  </a:lnTo>
                  <a:lnTo>
                    <a:pt x="61" y="135"/>
                  </a:lnTo>
                  <a:lnTo>
                    <a:pt x="81" y="87"/>
                  </a:lnTo>
                  <a:lnTo>
                    <a:pt x="49" y="69"/>
                  </a:lnTo>
                  <a:lnTo>
                    <a:pt x="40" y="82"/>
                  </a:lnTo>
                  <a:lnTo>
                    <a:pt x="0" y="48"/>
                  </a:lnTo>
                  <a:lnTo>
                    <a:pt x="35" y="3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4" name="Freeform 173"/>
            <p:cNvSpPr>
              <a:spLocks/>
            </p:cNvSpPr>
            <p:nvPr/>
          </p:nvSpPr>
          <p:spPr bwMode="auto">
            <a:xfrm>
              <a:off x="2497138" y="5675313"/>
              <a:ext cx="519112" cy="357187"/>
            </a:xfrm>
            <a:custGeom>
              <a:avLst/>
              <a:gdLst>
                <a:gd name="T0" fmla="*/ 2147483647 w 310"/>
                <a:gd name="T1" fmla="*/ 2147483647 h 213"/>
                <a:gd name="T2" fmla="*/ 2147483647 w 310"/>
                <a:gd name="T3" fmla="*/ 2147483647 h 213"/>
                <a:gd name="T4" fmla="*/ 2147483647 w 310"/>
                <a:gd name="T5" fmla="*/ 2147483647 h 213"/>
                <a:gd name="T6" fmla="*/ 2147483647 w 310"/>
                <a:gd name="T7" fmla="*/ 2147483647 h 213"/>
                <a:gd name="T8" fmla="*/ 2147483647 w 310"/>
                <a:gd name="T9" fmla="*/ 2147483647 h 213"/>
                <a:gd name="T10" fmla="*/ 2147483647 w 310"/>
                <a:gd name="T11" fmla="*/ 2147483647 h 213"/>
                <a:gd name="T12" fmla="*/ 2147483647 w 310"/>
                <a:gd name="T13" fmla="*/ 2147483647 h 213"/>
                <a:gd name="T14" fmla="*/ 2147483647 w 310"/>
                <a:gd name="T15" fmla="*/ 0 h 213"/>
                <a:gd name="T16" fmla="*/ 2147483647 w 310"/>
                <a:gd name="T17" fmla="*/ 2147483647 h 213"/>
                <a:gd name="T18" fmla="*/ 2147483647 w 310"/>
                <a:gd name="T19" fmla="*/ 2147483647 h 213"/>
                <a:gd name="T20" fmla="*/ 2147483647 w 310"/>
                <a:gd name="T21" fmla="*/ 2147483647 h 213"/>
                <a:gd name="T22" fmla="*/ 0 w 310"/>
                <a:gd name="T23" fmla="*/ 2147483647 h 213"/>
                <a:gd name="T24" fmla="*/ 2147483647 w 310"/>
                <a:gd name="T25" fmla="*/ 2147483647 h 213"/>
                <a:gd name="T26" fmla="*/ 2147483647 w 310"/>
                <a:gd name="T27" fmla="*/ 2147483647 h 213"/>
                <a:gd name="T28" fmla="*/ 2147483647 w 310"/>
                <a:gd name="T29" fmla="*/ 2147483647 h 213"/>
                <a:gd name="T30" fmla="*/ 2147483647 w 310"/>
                <a:gd name="T31" fmla="*/ 2147483647 h 213"/>
                <a:gd name="T32" fmla="*/ 2147483647 w 310"/>
                <a:gd name="T33" fmla="*/ 2147483647 h 213"/>
                <a:gd name="T34" fmla="*/ 2147483647 w 310"/>
                <a:gd name="T35" fmla="*/ 2147483647 h 213"/>
                <a:gd name="T36" fmla="*/ 2147483647 w 310"/>
                <a:gd name="T37" fmla="*/ 2147483647 h 213"/>
                <a:gd name="T38" fmla="*/ 2147483647 w 310"/>
                <a:gd name="T39" fmla="*/ 2147483647 h 213"/>
                <a:gd name="T40" fmla="*/ 2147483647 w 310"/>
                <a:gd name="T41" fmla="*/ 2147483647 h 213"/>
                <a:gd name="T42" fmla="*/ 2147483647 w 310"/>
                <a:gd name="T43" fmla="*/ 2147483647 h 213"/>
                <a:gd name="T44" fmla="*/ 2147483647 w 310"/>
                <a:gd name="T45" fmla="*/ 2147483647 h 213"/>
                <a:gd name="T46" fmla="*/ 2147483647 w 310"/>
                <a:gd name="T47" fmla="*/ 2147483647 h 213"/>
                <a:gd name="T48" fmla="*/ 2147483647 w 310"/>
                <a:gd name="T49" fmla="*/ 2147483647 h 213"/>
                <a:gd name="T50" fmla="*/ 2147483647 w 310"/>
                <a:gd name="T51" fmla="*/ 2147483647 h 213"/>
                <a:gd name="T52" fmla="*/ 2147483647 w 310"/>
                <a:gd name="T53" fmla="*/ 2147483647 h 2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10"/>
                <a:gd name="T82" fmla="*/ 0 h 213"/>
                <a:gd name="T83" fmla="*/ 310 w 310"/>
                <a:gd name="T84" fmla="*/ 213 h 21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10" h="213">
                  <a:moveTo>
                    <a:pt x="275" y="123"/>
                  </a:moveTo>
                  <a:lnTo>
                    <a:pt x="289" y="91"/>
                  </a:lnTo>
                  <a:lnTo>
                    <a:pt x="310" y="63"/>
                  </a:lnTo>
                  <a:lnTo>
                    <a:pt x="233" y="27"/>
                  </a:lnTo>
                  <a:lnTo>
                    <a:pt x="216" y="51"/>
                  </a:lnTo>
                  <a:lnTo>
                    <a:pt x="169" y="31"/>
                  </a:lnTo>
                  <a:lnTo>
                    <a:pt x="177" y="8"/>
                  </a:lnTo>
                  <a:lnTo>
                    <a:pt x="109" y="0"/>
                  </a:lnTo>
                  <a:lnTo>
                    <a:pt x="105" y="15"/>
                  </a:lnTo>
                  <a:lnTo>
                    <a:pt x="67" y="8"/>
                  </a:lnTo>
                  <a:lnTo>
                    <a:pt x="32" y="5"/>
                  </a:lnTo>
                  <a:lnTo>
                    <a:pt x="0" y="50"/>
                  </a:lnTo>
                  <a:lnTo>
                    <a:pt x="6" y="72"/>
                  </a:lnTo>
                  <a:lnTo>
                    <a:pt x="51" y="91"/>
                  </a:lnTo>
                  <a:lnTo>
                    <a:pt x="59" y="158"/>
                  </a:lnTo>
                  <a:lnTo>
                    <a:pt x="32" y="166"/>
                  </a:lnTo>
                  <a:lnTo>
                    <a:pt x="53" y="197"/>
                  </a:lnTo>
                  <a:lnTo>
                    <a:pt x="78" y="190"/>
                  </a:lnTo>
                  <a:lnTo>
                    <a:pt x="96" y="213"/>
                  </a:lnTo>
                  <a:lnTo>
                    <a:pt x="133" y="198"/>
                  </a:lnTo>
                  <a:lnTo>
                    <a:pt x="128" y="166"/>
                  </a:lnTo>
                  <a:lnTo>
                    <a:pt x="208" y="168"/>
                  </a:lnTo>
                  <a:lnTo>
                    <a:pt x="230" y="146"/>
                  </a:lnTo>
                  <a:lnTo>
                    <a:pt x="272" y="165"/>
                  </a:lnTo>
                  <a:lnTo>
                    <a:pt x="275" y="123"/>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05" name="Freeform 174"/>
            <p:cNvSpPr>
              <a:spLocks/>
            </p:cNvSpPr>
            <p:nvPr/>
          </p:nvSpPr>
          <p:spPr bwMode="auto">
            <a:xfrm>
              <a:off x="1423988" y="5156200"/>
              <a:ext cx="554037" cy="469900"/>
            </a:xfrm>
            <a:custGeom>
              <a:avLst/>
              <a:gdLst>
                <a:gd name="T0" fmla="*/ 2147483647 w 332"/>
                <a:gd name="T1" fmla="*/ 2147483647 h 280"/>
                <a:gd name="T2" fmla="*/ 2147483647 w 332"/>
                <a:gd name="T3" fmla="*/ 2147483647 h 280"/>
                <a:gd name="T4" fmla="*/ 2147483647 w 332"/>
                <a:gd name="T5" fmla="*/ 2147483647 h 280"/>
                <a:gd name="T6" fmla="*/ 2147483647 w 332"/>
                <a:gd name="T7" fmla="*/ 0 h 280"/>
                <a:gd name="T8" fmla="*/ 2147483647 w 332"/>
                <a:gd name="T9" fmla="*/ 2147483647 h 280"/>
                <a:gd name="T10" fmla="*/ 2147483647 w 332"/>
                <a:gd name="T11" fmla="*/ 2147483647 h 280"/>
                <a:gd name="T12" fmla="*/ 2147483647 w 332"/>
                <a:gd name="T13" fmla="*/ 2147483647 h 280"/>
                <a:gd name="T14" fmla="*/ 2147483647 w 332"/>
                <a:gd name="T15" fmla="*/ 2147483647 h 280"/>
                <a:gd name="T16" fmla="*/ 2147483647 w 332"/>
                <a:gd name="T17" fmla="*/ 2147483647 h 280"/>
                <a:gd name="T18" fmla="*/ 2147483647 w 332"/>
                <a:gd name="T19" fmla="*/ 2147483647 h 280"/>
                <a:gd name="T20" fmla="*/ 2147483647 w 332"/>
                <a:gd name="T21" fmla="*/ 2147483647 h 280"/>
                <a:gd name="T22" fmla="*/ 2147483647 w 332"/>
                <a:gd name="T23" fmla="*/ 2147483647 h 280"/>
                <a:gd name="T24" fmla="*/ 2147483647 w 332"/>
                <a:gd name="T25" fmla="*/ 2147483647 h 280"/>
                <a:gd name="T26" fmla="*/ 2147483647 w 332"/>
                <a:gd name="T27" fmla="*/ 2147483647 h 280"/>
                <a:gd name="T28" fmla="*/ 2147483647 w 332"/>
                <a:gd name="T29" fmla="*/ 2147483647 h 280"/>
                <a:gd name="T30" fmla="*/ 2147483647 w 332"/>
                <a:gd name="T31" fmla="*/ 2147483647 h 280"/>
                <a:gd name="T32" fmla="*/ 2147483647 w 332"/>
                <a:gd name="T33" fmla="*/ 2147483647 h 280"/>
                <a:gd name="T34" fmla="*/ 2147483647 w 332"/>
                <a:gd name="T35" fmla="*/ 2147483647 h 280"/>
                <a:gd name="T36" fmla="*/ 2147483647 w 332"/>
                <a:gd name="T37" fmla="*/ 2147483647 h 280"/>
                <a:gd name="T38" fmla="*/ 2147483647 w 332"/>
                <a:gd name="T39" fmla="*/ 2147483647 h 280"/>
                <a:gd name="T40" fmla="*/ 2147483647 w 332"/>
                <a:gd name="T41" fmla="*/ 2147483647 h 280"/>
                <a:gd name="T42" fmla="*/ 2147483647 w 332"/>
                <a:gd name="T43" fmla="*/ 2147483647 h 280"/>
                <a:gd name="T44" fmla="*/ 2147483647 w 332"/>
                <a:gd name="T45" fmla="*/ 2147483647 h 280"/>
                <a:gd name="T46" fmla="*/ 0 w 332"/>
                <a:gd name="T47" fmla="*/ 2147483647 h 280"/>
                <a:gd name="T48" fmla="*/ 2147483647 w 332"/>
                <a:gd name="T49" fmla="*/ 2147483647 h 280"/>
                <a:gd name="T50" fmla="*/ 2147483647 w 332"/>
                <a:gd name="T51" fmla="*/ 2147483647 h 280"/>
                <a:gd name="T52" fmla="*/ 2147483647 w 332"/>
                <a:gd name="T53" fmla="*/ 2147483647 h 2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2"/>
                <a:gd name="T82" fmla="*/ 0 h 280"/>
                <a:gd name="T83" fmla="*/ 332 w 332"/>
                <a:gd name="T84" fmla="*/ 280 h 28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2" h="280">
                  <a:moveTo>
                    <a:pt x="13" y="238"/>
                  </a:moveTo>
                  <a:lnTo>
                    <a:pt x="47" y="113"/>
                  </a:lnTo>
                  <a:lnTo>
                    <a:pt x="64" y="14"/>
                  </a:lnTo>
                  <a:lnTo>
                    <a:pt x="116" y="0"/>
                  </a:lnTo>
                  <a:lnTo>
                    <a:pt x="112" y="27"/>
                  </a:lnTo>
                  <a:lnTo>
                    <a:pt x="180" y="25"/>
                  </a:lnTo>
                  <a:lnTo>
                    <a:pt x="234" y="72"/>
                  </a:lnTo>
                  <a:lnTo>
                    <a:pt x="231" y="91"/>
                  </a:lnTo>
                  <a:lnTo>
                    <a:pt x="263" y="96"/>
                  </a:lnTo>
                  <a:lnTo>
                    <a:pt x="266" y="75"/>
                  </a:lnTo>
                  <a:lnTo>
                    <a:pt x="284" y="89"/>
                  </a:lnTo>
                  <a:lnTo>
                    <a:pt x="284" y="107"/>
                  </a:lnTo>
                  <a:lnTo>
                    <a:pt x="332" y="118"/>
                  </a:lnTo>
                  <a:lnTo>
                    <a:pt x="320" y="157"/>
                  </a:lnTo>
                  <a:lnTo>
                    <a:pt x="319" y="181"/>
                  </a:lnTo>
                  <a:lnTo>
                    <a:pt x="298" y="160"/>
                  </a:lnTo>
                  <a:lnTo>
                    <a:pt x="268" y="169"/>
                  </a:lnTo>
                  <a:lnTo>
                    <a:pt x="252" y="262"/>
                  </a:lnTo>
                  <a:lnTo>
                    <a:pt x="239" y="270"/>
                  </a:lnTo>
                  <a:lnTo>
                    <a:pt x="148" y="265"/>
                  </a:lnTo>
                  <a:lnTo>
                    <a:pt x="82" y="278"/>
                  </a:lnTo>
                  <a:lnTo>
                    <a:pt x="69" y="269"/>
                  </a:lnTo>
                  <a:lnTo>
                    <a:pt x="28" y="280"/>
                  </a:lnTo>
                  <a:lnTo>
                    <a:pt x="0" y="267"/>
                  </a:lnTo>
                  <a:lnTo>
                    <a:pt x="13" y="23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7" name="Freeform 176"/>
            <p:cNvSpPr>
              <a:spLocks/>
            </p:cNvSpPr>
            <p:nvPr/>
          </p:nvSpPr>
          <p:spPr bwMode="auto">
            <a:xfrm>
              <a:off x="2922588" y="4968875"/>
              <a:ext cx="342900" cy="393700"/>
            </a:xfrm>
            <a:custGeom>
              <a:avLst/>
              <a:gdLst>
                <a:gd name="T0" fmla="*/ 2147483647 w 205"/>
                <a:gd name="T1" fmla="*/ 2147483647 h 235"/>
                <a:gd name="T2" fmla="*/ 2147483647 w 205"/>
                <a:gd name="T3" fmla="*/ 0 h 235"/>
                <a:gd name="T4" fmla="*/ 2147483647 w 205"/>
                <a:gd name="T5" fmla="*/ 2147483647 h 235"/>
                <a:gd name="T6" fmla="*/ 2147483647 w 205"/>
                <a:gd name="T7" fmla="*/ 2147483647 h 235"/>
                <a:gd name="T8" fmla="*/ 2147483647 w 205"/>
                <a:gd name="T9" fmla="*/ 2147483647 h 235"/>
                <a:gd name="T10" fmla="*/ 2147483647 w 205"/>
                <a:gd name="T11" fmla="*/ 2147483647 h 235"/>
                <a:gd name="T12" fmla="*/ 2147483647 w 205"/>
                <a:gd name="T13" fmla="*/ 2147483647 h 235"/>
                <a:gd name="T14" fmla="*/ 2147483647 w 205"/>
                <a:gd name="T15" fmla="*/ 2147483647 h 235"/>
                <a:gd name="T16" fmla="*/ 2147483647 w 205"/>
                <a:gd name="T17" fmla="*/ 2147483647 h 235"/>
                <a:gd name="T18" fmla="*/ 2147483647 w 205"/>
                <a:gd name="T19" fmla="*/ 2147483647 h 235"/>
                <a:gd name="T20" fmla="*/ 2147483647 w 205"/>
                <a:gd name="T21" fmla="*/ 2147483647 h 235"/>
                <a:gd name="T22" fmla="*/ 2147483647 w 205"/>
                <a:gd name="T23" fmla="*/ 2147483647 h 235"/>
                <a:gd name="T24" fmla="*/ 2147483647 w 205"/>
                <a:gd name="T25" fmla="*/ 2147483647 h 235"/>
                <a:gd name="T26" fmla="*/ 2147483647 w 205"/>
                <a:gd name="T27" fmla="*/ 2147483647 h 235"/>
                <a:gd name="T28" fmla="*/ 2147483647 w 205"/>
                <a:gd name="T29" fmla="*/ 2147483647 h 235"/>
                <a:gd name="T30" fmla="*/ 0 w 205"/>
                <a:gd name="T31" fmla="*/ 2147483647 h 235"/>
                <a:gd name="T32" fmla="*/ 2147483647 w 205"/>
                <a:gd name="T33" fmla="*/ 2147483647 h 235"/>
                <a:gd name="T34" fmla="*/ 2147483647 w 205"/>
                <a:gd name="T35" fmla="*/ 2147483647 h 235"/>
                <a:gd name="T36" fmla="*/ 2147483647 w 205"/>
                <a:gd name="T37" fmla="*/ 2147483647 h 235"/>
                <a:gd name="T38" fmla="*/ 2147483647 w 205"/>
                <a:gd name="T39" fmla="*/ 2147483647 h 2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5"/>
                <a:gd name="T61" fmla="*/ 0 h 235"/>
                <a:gd name="T62" fmla="*/ 205 w 205"/>
                <a:gd name="T63" fmla="*/ 235 h 23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5" h="235">
                  <a:moveTo>
                    <a:pt x="40" y="32"/>
                  </a:moveTo>
                  <a:lnTo>
                    <a:pt x="75" y="0"/>
                  </a:lnTo>
                  <a:lnTo>
                    <a:pt x="99" y="46"/>
                  </a:lnTo>
                  <a:lnTo>
                    <a:pt x="131" y="26"/>
                  </a:lnTo>
                  <a:lnTo>
                    <a:pt x="173" y="64"/>
                  </a:lnTo>
                  <a:lnTo>
                    <a:pt x="205" y="141"/>
                  </a:lnTo>
                  <a:lnTo>
                    <a:pt x="184" y="160"/>
                  </a:lnTo>
                  <a:lnTo>
                    <a:pt x="195" y="203"/>
                  </a:lnTo>
                  <a:lnTo>
                    <a:pt x="179" y="233"/>
                  </a:lnTo>
                  <a:lnTo>
                    <a:pt x="135" y="217"/>
                  </a:lnTo>
                  <a:lnTo>
                    <a:pt x="130" y="235"/>
                  </a:lnTo>
                  <a:lnTo>
                    <a:pt x="98" y="232"/>
                  </a:lnTo>
                  <a:lnTo>
                    <a:pt x="79" y="219"/>
                  </a:lnTo>
                  <a:lnTo>
                    <a:pt x="35" y="200"/>
                  </a:lnTo>
                  <a:lnTo>
                    <a:pt x="29" y="129"/>
                  </a:lnTo>
                  <a:lnTo>
                    <a:pt x="0" y="93"/>
                  </a:lnTo>
                  <a:lnTo>
                    <a:pt x="29" y="19"/>
                  </a:lnTo>
                  <a:lnTo>
                    <a:pt x="40" y="3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8" name="Freeform 177"/>
            <p:cNvSpPr>
              <a:spLocks/>
            </p:cNvSpPr>
            <p:nvPr/>
          </p:nvSpPr>
          <p:spPr bwMode="auto">
            <a:xfrm>
              <a:off x="1939925" y="4627563"/>
              <a:ext cx="479425" cy="520700"/>
            </a:xfrm>
            <a:custGeom>
              <a:avLst/>
              <a:gdLst>
                <a:gd name="T0" fmla="*/ 2147483647 w 286"/>
                <a:gd name="T1" fmla="*/ 2147483647 h 310"/>
                <a:gd name="T2" fmla="*/ 2147483647 w 286"/>
                <a:gd name="T3" fmla="*/ 2147483647 h 310"/>
                <a:gd name="T4" fmla="*/ 2147483647 w 286"/>
                <a:gd name="T5" fmla="*/ 2147483647 h 310"/>
                <a:gd name="T6" fmla="*/ 2147483647 w 286"/>
                <a:gd name="T7" fmla="*/ 2147483647 h 310"/>
                <a:gd name="T8" fmla="*/ 2147483647 w 286"/>
                <a:gd name="T9" fmla="*/ 2147483647 h 310"/>
                <a:gd name="T10" fmla="*/ 2147483647 w 286"/>
                <a:gd name="T11" fmla="*/ 2147483647 h 310"/>
                <a:gd name="T12" fmla="*/ 2147483647 w 286"/>
                <a:gd name="T13" fmla="*/ 2147483647 h 310"/>
                <a:gd name="T14" fmla="*/ 2147483647 w 286"/>
                <a:gd name="T15" fmla="*/ 2147483647 h 310"/>
                <a:gd name="T16" fmla="*/ 2147483647 w 286"/>
                <a:gd name="T17" fmla="*/ 2147483647 h 310"/>
                <a:gd name="T18" fmla="*/ 2147483647 w 286"/>
                <a:gd name="T19" fmla="*/ 2147483647 h 310"/>
                <a:gd name="T20" fmla="*/ 2147483647 w 286"/>
                <a:gd name="T21" fmla="*/ 2147483647 h 310"/>
                <a:gd name="T22" fmla="*/ 2147483647 w 286"/>
                <a:gd name="T23" fmla="*/ 2147483647 h 310"/>
                <a:gd name="T24" fmla="*/ 2147483647 w 286"/>
                <a:gd name="T25" fmla="*/ 2147483647 h 310"/>
                <a:gd name="T26" fmla="*/ 2147483647 w 286"/>
                <a:gd name="T27" fmla="*/ 2147483647 h 310"/>
                <a:gd name="T28" fmla="*/ 2147483647 w 286"/>
                <a:gd name="T29" fmla="*/ 2147483647 h 310"/>
                <a:gd name="T30" fmla="*/ 2147483647 w 286"/>
                <a:gd name="T31" fmla="*/ 2147483647 h 310"/>
                <a:gd name="T32" fmla="*/ 2147483647 w 286"/>
                <a:gd name="T33" fmla="*/ 2147483647 h 310"/>
                <a:gd name="T34" fmla="*/ 2147483647 w 286"/>
                <a:gd name="T35" fmla="*/ 2147483647 h 310"/>
                <a:gd name="T36" fmla="*/ 2147483647 w 286"/>
                <a:gd name="T37" fmla="*/ 2147483647 h 310"/>
                <a:gd name="T38" fmla="*/ 2147483647 w 286"/>
                <a:gd name="T39" fmla="*/ 2147483647 h 310"/>
                <a:gd name="T40" fmla="*/ 0 w 286"/>
                <a:gd name="T41" fmla="*/ 2147483647 h 310"/>
                <a:gd name="T42" fmla="*/ 2147483647 w 286"/>
                <a:gd name="T43" fmla="*/ 2147483647 h 310"/>
                <a:gd name="T44" fmla="*/ 2147483647 w 286"/>
                <a:gd name="T45" fmla="*/ 2147483647 h 310"/>
                <a:gd name="T46" fmla="*/ 2147483647 w 286"/>
                <a:gd name="T47" fmla="*/ 2147483647 h 310"/>
                <a:gd name="T48" fmla="*/ 2147483647 w 286"/>
                <a:gd name="T49" fmla="*/ 2147483647 h 310"/>
                <a:gd name="T50" fmla="*/ 2147483647 w 286"/>
                <a:gd name="T51" fmla="*/ 2147483647 h 310"/>
                <a:gd name="T52" fmla="*/ 2147483647 w 286"/>
                <a:gd name="T53" fmla="*/ 0 h 310"/>
                <a:gd name="T54" fmla="*/ 2147483647 w 286"/>
                <a:gd name="T55" fmla="*/ 2147483647 h 310"/>
                <a:gd name="T56" fmla="*/ 2147483647 w 286"/>
                <a:gd name="T57" fmla="*/ 2147483647 h 310"/>
                <a:gd name="T58" fmla="*/ 2147483647 w 286"/>
                <a:gd name="T59" fmla="*/ 2147483647 h 3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6"/>
                <a:gd name="T91" fmla="*/ 0 h 310"/>
                <a:gd name="T92" fmla="*/ 286 w 286"/>
                <a:gd name="T93" fmla="*/ 310 h 31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6" h="310">
                  <a:moveTo>
                    <a:pt x="160" y="9"/>
                  </a:moveTo>
                  <a:lnTo>
                    <a:pt x="160" y="33"/>
                  </a:lnTo>
                  <a:lnTo>
                    <a:pt x="202" y="27"/>
                  </a:lnTo>
                  <a:lnTo>
                    <a:pt x="251" y="73"/>
                  </a:lnTo>
                  <a:lnTo>
                    <a:pt x="262" y="94"/>
                  </a:lnTo>
                  <a:lnTo>
                    <a:pt x="248" y="115"/>
                  </a:lnTo>
                  <a:lnTo>
                    <a:pt x="251" y="152"/>
                  </a:lnTo>
                  <a:lnTo>
                    <a:pt x="275" y="161"/>
                  </a:lnTo>
                  <a:lnTo>
                    <a:pt x="283" y="190"/>
                  </a:lnTo>
                  <a:lnTo>
                    <a:pt x="286" y="229"/>
                  </a:lnTo>
                  <a:lnTo>
                    <a:pt x="219" y="310"/>
                  </a:lnTo>
                  <a:lnTo>
                    <a:pt x="195" y="294"/>
                  </a:lnTo>
                  <a:lnTo>
                    <a:pt x="168" y="305"/>
                  </a:lnTo>
                  <a:lnTo>
                    <a:pt x="165" y="280"/>
                  </a:lnTo>
                  <a:lnTo>
                    <a:pt x="78" y="288"/>
                  </a:lnTo>
                  <a:lnTo>
                    <a:pt x="62" y="257"/>
                  </a:lnTo>
                  <a:lnTo>
                    <a:pt x="59" y="225"/>
                  </a:lnTo>
                  <a:lnTo>
                    <a:pt x="40" y="241"/>
                  </a:lnTo>
                  <a:lnTo>
                    <a:pt x="3" y="235"/>
                  </a:lnTo>
                  <a:lnTo>
                    <a:pt x="21" y="163"/>
                  </a:lnTo>
                  <a:lnTo>
                    <a:pt x="0" y="158"/>
                  </a:lnTo>
                  <a:lnTo>
                    <a:pt x="11" y="133"/>
                  </a:lnTo>
                  <a:lnTo>
                    <a:pt x="34" y="133"/>
                  </a:lnTo>
                  <a:lnTo>
                    <a:pt x="59" y="109"/>
                  </a:lnTo>
                  <a:lnTo>
                    <a:pt x="58" y="81"/>
                  </a:lnTo>
                  <a:lnTo>
                    <a:pt x="98" y="51"/>
                  </a:lnTo>
                  <a:lnTo>
                    <a:pt x="133" y="0"/>
                  </a:lnTo>
                  <a:lnTo>
                    <a:pt x="160" y="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9" name="Freeform 178"/>
            <p:cNvSpPr>
              <a:spLocks/>
            </p:cNvSpPr>
            <p:nvPr/>
          </p:nvSpPr>
          <p:spPr bwMode="auto">
            <a:xfrm>
              <a:off x="2622550" y="4743450"/>
              <a:ext cx="425450" cy="381000"/>
            </a:xfrm>
            <a:custGeom>
              <a:avLst/>
              <a:gdLst>
                <a:gd name="T0" fmla="*/ 2147483647 w 254"/>
                <a:gd name="T1" fmla="*/ 2147483647 h 227"/>
                <a:gd name="T2" fmla="*/ 2147483647 w 254"/>
                <a:gd name="T3" fmla="*/ 2147483647 h 227"/>
                <a:gd name="T4" fmla="*/ 2147483647 w 254"/>
                <a:gd name="T5" fmla="*/ 2147483647 h 227"/>
                <a:gd name="T6" fmla="*/ 2147483647 w 254"/>
                <a:gd name="T7" fmla="*/ 2147483647 h 227"/>
                <a:gd name="T8" fmla="*/ 0 w 254"/>
                <a:gd name="T9" fmla="*/ 2147483647 h 227"/>
                <a:gd name="T10" fmla="*/ 2147483647 w 254"/>
                <a:gd name="T11" fmla="*/ 2147483647 h 227"/>
                <a:gd name="T12" fmla="*/ 2147483647 w 254"/>
                <a:gd name="T13" fmla="*/ 2147483647 h 227"/>
                <a:gd name="T14" fmla="*/ 2147483647 w 254"/>
                <a:gd name="T15" fmla="*/ 2147483647 h 227"/>
                <a:gd name="T16" fmla="*/ 2147483647 w 254"/>
                <a:gd name="T17" fmla="*/ 2147483647 h 227"/>
                <a:gd name="T18" fmla="*/ 2147483647 w 254"/>
                <a:gd name="T19" fmla="*/ 2147483647 h 227"/>
                <a:gd name="T20" fmla="*/ 2147483647 w 254"/>
                <a:gd name="T21" fmla="*/ 2147483647 h 227"/>
                <a:gd name="T22" fmla="*/ 2147483647 w 254"/>
                <a:gd name="T23" fmla="*/ 2147483647 h 227"/>
                <a:gd name="T24" fmla="*/ 2147483647 w 254"/>
                <a:gd name="T25" fmla="*/ 2147483647 h 227"/>
                <a:gd name="T26" fmla="*/ 2147483647 w 254"/>
                <a:gd name="T27" fmla="*/ 2147483647 h 227"/>
                <a:gd name="T28" fmla="*/ 2147483647 w 254"/>
                <a:gd name="T29" fmla="*/ 2147483647 h 227"/>
                <a:gd name="T30" fmla="*/ 2147483647 w 254"/>
                <a:gd name="T31" fmla="*/ 2147483647 h 227"/>
                <a:gd name="T32" fmla="*/ 2147483647 w 254"/>
                <a:gd name="T33" fmla="*/ 2147483647 h 227"/>
                <a:gd name="T34" fmla="*/ 2147483647 w 254"/>
                <a:gd name="T35" fmla="*/ 2147483647 h 227"/>
                <a:gd name="T36" fmla="*/ 2147483647 w 254"/>
                <a:gd name="T37" fmla="*/ 2147483647 h 227"/>
                <a:gd name="T38" fmla="*/ 2147483647 w 254"/>
                <a:gd name="T39" fmla="*/ 2147483647 h 227"/>
                <a:gd name="T40" fmla="*/ 2147483647 w 254"/>
                <a:gd name="T41" fmla="*/ 2147483647 h 227"/>
                <a:gd name="T42" fmla="*/ 2147483647 w 254"/>
                <a:gd name="T43" fmla="*/ 0 h 227"/>
                <a:gd name="T44" fmla="*/ 2147483647 w 254"/>
                <a:gd name="T45" fmla="*/ 2147483647 h 227"/>
                <a:gd name="T46" fmla="*/ 2147483647 w 254"/>
                <a:gd name="T47" fmla="*/ 2147483647 h 227"/>
                <a:gd name="T48" fmla="*/ 2147483647 w 254"/>
                <a:gd name="T49" fmla="*/ 2147483647 h 227"/>
                <a:gd name="T50" fmla="*/ 2147483647 w 254"/>
                <a:gd name="T51" fmla="*/ 2147483647 h 227"/>
                <a:gd name="T52" fmla="*/ 2147483647 w 254"/>
                <a:gd name="T53" fmla="*/ 2147483647 h 2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54"/>
                <a:gd name="T82" fmla="*/ 0 h 227"/>
                <a:gd name="T83" fmla="*/ 254 w 254"/>
                <a:gd name="T84" fmla="*/ 227 h 2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54" h="227">
                  <a:moveTo>
                    <a:pt x="26" y="72"/>
                  </a:moveTo>
                  <a:lnTo>
                    <a:pt x="32" y="84"/>
                  </a:lnTo>
                  <a:lnTo>
                    <a:pt x="8" y="116"/>
                  </a:lnTo>
                  <a:lnTo>
                    <a:pt x="18" y="132"/>
                  </a:lnTo>
                  <a:lnTo>
                    <a:pt x="0" y="134"/>
                  </a:lnTo>
                  <a:lnTo>
                    <a:pt x="19" y="188"/>
                  </a:lnTo>
                  <a:lnTo>
                    <a:pt x="16" y="209"/>
                  </a:lnTo>
                  <a:lnTo>
                    <a:pt x="24" y="225"/>
                  </a:lnTo>
                  <a:lnTo>
                    <a:pt x="82" y="225"/>
                  </a:lnTo>
                  <a:lnTo>
                    <a:pt x="110" y="168"/>
                  </a:lnTo>
                  <a:lnTo>
                    <a:pt x="134" y="144"/>
                  </a:lnTo>
                  <a:lnTo>
                    <a:pt x="141" y="166"/>
                  </a:lnTo>
                  <a:lnTo>
                    <a:pt x="155" y="164"/>
                  </a:lnTo>
                  <a:lnTo>
                    <a:pt x="179" y="227"/>
                  </a:lnTo>
                  <a:lnTo>
                    <a:pt x="208" y="153"/>
                  </a:lnTo>
                  <a:lnTo>
                    <a:pt x="219" y="166"/>
                  </a:lnTo>
                  <a:lnTo>
                    <a:pt x="254" y="134"/>
                  </a:lnTo>
                  <a:lnTo>
                    <a:pt x="224" y="52"/>
                  </a:lnTo>
                  <a:lnTo>
                    <a:pt x="197" y="48"/>
                  </a:lnTo>
                  <a:lnTo>
                    <a:pt x="171" y="44"/>
                  </a:lnTo>
                  <a:lnTo>
                    <a:pt x="166" y="28"/>
                  </a:lnTo>
                  <a:lnTo>
                    <a:pt x="86" y="0"/>
                  </a:lnTo>
                  <a:lnTo>
                    <a:pt x="86" y="25"/>
                  </a:lnTo>
                  <a:lnTo>
                    <a:pt x="64" y="20"/>
                  </a:lnTo>
                  <a:lnTo>
                    <a:pt x="26" y="7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0" name="Freeform 179"/>
            <p:cNvSpPr>
              <a:spLocks/>
            </p:cNvSpPr>
            <p:nvPr/>
          </p:nvSpPr>
          <p:spPr bwMode="auto">
            <a:xfrm>
              <a:off x="2162175" y="4316413"/>
              <a:ext cx="403225" cy="433387"/>
            </a:xfrm>
            <a:custGeom>
              <a:avLst/>
              <a:gdLst>
                <a:gd name="T0" fmla="*/ 2147483647 w 241"/>
                <a:gd name="T1" fmla="*/ 2147483647 h 259"/>
                <a:gd name="T2" fmla="*/ 2147483647 w 241"/>
                <a:gd name="T3" fmla="*/ 2147483647 h 259"/>
                <a:gd name="T4" fmla="*/ 2147483647 w 241"/>
                <a:gd name="T5" fmla="*/ 2147483647 h 259"/>
                <a:gd name="T6" fmla="*/ 2147483647 w 241"/>
                <a:gd name="T7" fmla="*/ 2147483647 h 259"/>
                <a:gd name="T8" fmla="*/ 2147483647 w 241"/>
                <a:gd name="T9" fmla="*/ 2147483647 h 259"/>
                <a:gd name="T10" fmla="*/ 0 w 241"/>
                <a:gd name="T11" fmla="*/ 2147483647 h 259"/>
                <a:gd name="T12" fmla="*/ 2147483647 w 241"/>
                <a:gd name="T13" fmla="*/ 2147483647 h 259"/>
                <a:gd name="T14" fmla="*/ 2147483647 w 241"/>
                <a:gd name="T15" fmla="*/ 2147483647 h 259"/>
                <a:gd name="T16" fmla="*/ 2147483647 w 241"/>
                <a:gd name="T17" fmla="*/ 2147483647 h 259"/>
                <a:gd name="T18" fmla="*/ 2147483647 w 241"/>
                <a:gd name="T19" fmla="*/ 2147483647 h 259"/>
                <a:gd name="T20" fmla="*/ 2147483647 w 241"/>
                <a:gd name="T21" fmla="*/ 2147483647 h 259"/>
                <a:gd name="T22" fmla="*/ 2147483647 w 241"/>
                <a:gd name="T23" fmla="*/ 2147483647 h 259"/>
                <a:gd name="T24" fmla="*/ 2147483647 w 241"/>
                <a:gd name="T25" fmla="*/ 2147483647 h 259"/>
                <a:gd name="T26" fmla="*/ 2147483647 w 241"/>
                <a:gd name="T27" fmla="*/ 2147483647 h 259"/>
                <a:gd name="T28" fmla="*/ 2147483647 w 241"/>
                <a:gd name="T29" fmla="*/ 0 h 259"/>
                <a:gd name="T30" fmla="*/ 2147483647 w 241"/>
                <a:gd name="T31" fmla="*/ 2147483647 h 259"/>
                <a:gd name="T32" fmla="*/ 2147483647 w 241"/>
                <a:gd name="T33" fmla="*/ 2147483647 h 259"/>
                <a:gd name="T34" fmla="*/ 2147483647 w 241"/>
                <a:gd name="T35" fmla="*/ 2147483647 h 259"/>
                <a:gd name="T36" fmla="*/ 2147483647 w 241"/>
                <a:gd name="T37" fmla="*/ 2147483647 h 259"/>
                <a:gd name="T38" fmla="*/ 2147483647 w 241"/>
                <a:gd name="T39" fmla="*/ 2147483647 h 259"/>
                <a:gd name="T40" fmla="*/ 2147483647 w 241"/>
                <a:gd name="T41" fmla="*/ 2147483647 h 259"/>
                <a:gd name="T42" fmla="*/ 2147483647 w 241"/>
                <a:gd name="T43" fmla="*/ 2147483647 h 259"/>
                <a:gd name="T44" fmla="*/ 2147483647 w 241"/>
                <a:gd name="T45" fmla="*/ 2147483647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1"/>
                <a:gd name="T70" fmla="*/ 0 h 259"/>
                <a:gd name="T71" fmla="*/ 241 w 241"/>
                <a:gd name="T72" fmla="*/ 259 h 25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1" h="259">
                  <a:moveTo>
                    <a:pt x="241" y="194"/>
                  </a:moveTo>
                  <a:lnTo>
                    <a:pt x="118" y="259"/>
                  </a:lnTo>
                  <a:lnTo>
                    <a:pt x="69" y="213"/>
                  </a:lnTo>
                  <a:lnTo>
                    <a:pt x="27" y="219"/>
                  </a:lnTo>
                  <a:lnTo>
                    <a:pt x="27" y="195"/>
                  </a:lnTo>
                  <a:lnTo>
                    <a:pt x="0" y="186"/>
                  </a:lnTo>
                  <a:lnTo>
                    <a:pt x="35" y="149"/>
                  </a:lnTo>
                  <a:lnTo>
                    <a:pt x="38" y="127"/>
                  </a:lnTo>
                  <a:lnTo>
                    <a:pt x="54" y="127"/>
                  </a:lnTo>
                  <a:lnTo>
                    <a:pt x="62" y="109"/>
                  </a:lnTo>
                  <a:lnTo>
                    <a:pt x="40" y="93"/>
                  </a:lnTo>
                  <a:lnTo>
                    <a:pt x="41" y="64"/>
                  </a:lnTo>
                  <a:lnTo>
                    <a:pt x="35" y="45"/>
                  </a:lnTo>
                  <a:lnTo>
                    <a:pt x="109" y="2"/>
                  </a:lnTo>
                  <a:lnTo>
                    <a:pt x="144" y="0"/>
                  </a:lnTo>
                  <a:lnTo>
                    <a:pt x="158" y="13"/>
                  </a:lnTo>
                  <a:lnTo>
                    <a:pt x="149" y="53"/>
                  </a:lnTo>
                  <a:lnTo>
                    <a:pt x="168" y="72"/>
                  </a:lnTo>
                  <a:lnTo>
                    <a:pt x="189" y="147"/>
                  </a:lnTo>
                  <a:lnTo>
                    <a:pt x="241" y="162"/>
                  </a:lnTo>
                  <a:lnTo>
                    <a:pt x="241" y="19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1" name="Freeform 180"/>
            <p:cNvSpPr>
              <a:spLocks/>
            </p:cNvSpPr>
            <p:nvPr/>
          </p:nvSpPr>
          <p:spPr bwMode="auto">
            <a:xfrm>
              <a:off x="1943100" y="3949700"/>
              <a:ext cx="401638" cy="519113"/>
            </a:xfrm>
            <a:custGeom>
              <a:avLst/>
              <a:gdLst>
                <a:gd name="T0" fmla="*/ 0 w 240"/>
                <a:gd name="T1" fmla="*/ 2147483647 h 310"/>
                <a:gd name="T2" fmla="*/ 2147483647 w 240"/>
                <a:gd name="T3" fmla="*/ 0 h 310"/>
                <a:gd name="T4" fmla="*/ 2147483647 w 240"/>
                <a:gd name="T5" fmla="*/ 2147483647 h 310"/>
                <a:gd name="T6" fmla="*/ 2147483647 w 240"/>
                <a:gd name="T7" fmla="*/ 2147483647 h 310"/>
                <a:gd name="T8" fmla="*/ 2147483647 w 240"/>
                <a:gd name="T9" fmla="*/ 2147483647 h 310"/>
                <a:gd name="T10" fmla="*/ 2147483647 w 240"/>
                <a:gd name="T11" fmla="*/ 2147483647 h 310"/>
                <a:gd name="T12" fmla="*/ 2147483647 w 240"/>
                <a:gd name="T13" fmla="*/ 2147483647 h 310"/>
                <a:gd name="T14" fmla="*/ 2147483647 w 240"/>
                <a:gd name="T15" fmla="*/ 2147483647 h 310"/>
                <a:gd name="T16" fmla="*/ 2147483647 w 240"/>
                <a:gd name="T17" fmla="*/ 2147483647 h 310"/>
                <a:gd name="T18" fmla="*/ 2147483647 w 240"/>
                <a:gd name="T19" fmla="*/ 2147483647 h 310"/>
                <a:gd name="T20" fmla="*/ 2147483647 w 240"/>
                <a:gd name="T21" fmla="*/ 2147483647 h 310"/>
                <a:gd name="T22" fmla="*/ 2147483647 w 240"/>
                <a:gd name="T23" fmla="*/ 2147483647 h 310"/>
                <a:gd name="T24" fmla="*/ 2147483647 w 240"/>
                <a:gd name="T25" fmla="*/ 2147483647 h 310"/>
                <a:gd name="T26" fmla="*/ 2147483647 w 240"/>
                <a:gd name="T27" fmla="*/ 2147483647 h 310"/>
                <a:gd name="T28" fmla="*/ 2147483647 w 240"/>
                <a:gd name="T29" fmla="*/ 2147483647 h 310"/>
                <a:gd name="T30" fmla="*/ 2147483647 w 240"/>
                <a:gd name="T31" fmla="*/ 2147483647 h 310"/>
                <a:gd name="T32" fmla="*/ 2147483647 w 240"/>
                <a:gd name="T33" fmla="*/ 2147483647 h 310"/>
                <a:gd name="T34" fmla="*/ 2147483647 w 240"/>
                <a:gd name="T35" fmla="*/ 2147483647 h 310"/>
                <a:gd name="T36" fmla="*/ 2147483647 w 240"/>
                <a:gd name="T37" fmla="*/ 2147483647 h 310"/>
                <a:gd name="T38" fmla="*/ 2147483647 w 240"/>
                <a:gd name="T39" fmla="*/ 2147483647 h 310"/>
                <a:gd name="T40" fmla="*/ 2147483647 w 240"/>
                <a:gd name="T41" fmla="*/ 2147483647 h 310"/>
                <a:gd name="T42" fmla="*/ 2147483647 w 240"/>
                <a:gd name="T43" fmla="*/ 2147483647 h 310"/>
                <a:gd name="T44" fmla="*/ 2147483647 w 240"/>
                <a:gd name="T45" fmla="*/ 2147483647 h 310"/>
                <a:gd name="T46" fmla="*/ 2147483647 w 240"/>
                <a:gd name="T47" fmla="*/ 2147483647 h 310"/>
                <a:gd name="T48" fmla="*/ 0 w 240"/>
                <a:gd name="T49" fmla="*/ 2147483647 h 310"/>
                <a:gd name="T50" fmla="*/ 0 w 240"/>
                <a:gd name="T51" fmla="*/ 2147483647 h 310"/>
                <a:gd name="T52" fmla="*/ 0 w 240"/>
                <a:gd name="T53" fmla="*/ 2147483647 h 31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0"/>
                <a:gd name="T82" fmla="*/ 0 h 310"/>
                <a:gd name="T83" fmla="*/ 240 w 240"/>
                <a:gd name="T84" fmla="*/ 310 h 31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0" h="310">
                  <a:moveTo>
                    <a:pt x="0" y="27"/>
                  </a:moveTo>
                  <a:lnTo>
                    <a:pt x="30" y="0"/>
                  </a:lnTo>
                  <a:lnTo>
                    <a:pt x="78" y="40"/>
                  </a:lnTo>
                  <a:lnTo>
                    <a:pt x="80" y="66"/>
                  </a:lnTo>
                  <a:lnTo>
                    <a:pt x="144" y="56"/>
                  </a:lnTo>
                  <a:lnTo>
                    <a:pt x="187" y="123"/>
                  </a:lnTo>
                  <a:lnTo>
                    <a:pt x="188" y="160"/>
                  </a:lnTo>
                  <a:lnTo>
                    <a:pt x="233" y="187"/>
                  </a:lnTo>
                  <a:lnTo>
                    <a:pt x="240" y="221"/>
                  </a:lnTo>
                  <a:lnTo>
                    <a:pt x="166" y="264"/>
                  </a:lnTo>
                  <a:lnTo>
                    <a:pt x="172" y="283"/>
                  </a:lnTo>
                  <a:lnTo>
                    <a:pt x="126" y="302"/>
                  </a:lnTo>
                  <a:lnTo>
                    <a:pt x="105" y="287"/>
                  </a:lnTo>
                  <a:lnTo>
                    <a:pt x="99" y="310"/>
                  </a:lnTo>
                  <a:lnTo>
                    <a:pt x="49" y="299"/>
                  </a:lnTo>
                  <a:lnTo>
                    <a:pt x="54" y="283"/>
                  </a:lnTo>
                  <a:lnTo>
                    <a:pt x="35" y="271"/>
                  </a:lnTo>
                  <a:lnTo>
                    <a:pt x="48" y="227"/>
                  </a:lnTo>
                  <a:lnTo>
                    <a:pt x="24" y="235"/>
                  </a:lnTo>
                  <a:lnTo>
                    <a:pt x="9" y="189"/>
                  </a:lnTo>
                  <a:lnTo>
                    <a:pt x="21" y="157"/>
                  </a:lnTo>
                  <a:lnTo>
                    <a:pt x="8" y="146"/>
                  </a:lnTo>
                  <a:lnTo>
                    <a:pt x="19" y="125"/>
                  </a:lnTo>
                  <a:lnTo>
                    <a:pt x="16" y="67"/>
                  </a:lnTo>
                  <a:lnTo>
                    <a:pt x="0" y="2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2" name="Freeform 181"/>
            <p:cNvSpPr>
              <a:spLocks/>
            </p:cNvSpPr>
            <p:nvPr/>
          </p:nvSpPr>
          <p:spPr bwMode="auto">
            <a:xfrm>
              <a:off x="3114675" y="3960813"/>
              <a:ext cx="582613" cy="447675"/>
            </a:xfrm>
            <a:custGeom>
              <a:avLst/>
              <a:gdLst>
                <a:gd name="T0" fmla="*/ 2147483647 w 348"/>
                <a:gd name="T1" fmla="*/ 2147483647 h 267"/>
                <a:gd name="T2" fmla="*/ 0 w 348"/>
                <a:gd name="T3" fmla="*/ 2147483647 h 267"/>
                <a:gd name="T4" fmla="*/ 2147483647 w 348"/>
                <a:gd name="T5" fmla="*/ 2147483647 h 267"/>
                <a:gd name="T6" fmla="*/ 2147483647 w 348"/>
                <a:gd name="T7" fmla="*/ 2147483647 h 267"/>
                <a:gd name="T8" fmla="*/ 2147483647 w 348"/>
                <a:gd name="T9" fmla="*/ 2147483647 h 267"/>
                <a:gd name="T10" fmla="*/ 2147483647 w 348"/>
                <a:gd name="T11" fmla="*/ 2147483647 h 267"/>
                <a:gd name="T12" fmla="*/ 2147483647 w 348"/>
                <a:gd name="T13" fmla="*/ 0 h 267"/>
                <a:gd name="T14" fmla="*/ 2147483647 w 348"/>
                <a:gd name="T15" fmla="*/ 2147483647 h 267"/>
                <a:gd name="T16" fmla="*/ 2147483647 w 348"/>
                <a:gd name="T17" fmla="*/ 2147483647 h 267"/>
                <a:gd name="T18" fmla="*/ 2147483647 w 348"/>
                <a:gd name="T19" fmla="*/ 2147483647 h 267"/>
                <a:gd name="T20" fmla="*/ 2147483647 w 348"/>
                <a:gd name="T21" fmla="*/ 2147483647 h 267"/>
                <a:gd name="T22" fmla="*/ 2147483647 w 348"/>
                <a:gd name="T23" fmla="*/ 2147483647 h 267"/>
                <a:gd name="T24" fmla="*/ 2147483647 w 348"/>
                <a:gd name="T25" fmla="*/ 2147483647 h 267"/>
                <a:gd name="T26" fmla="*/ 2147483647 w 348"/>
                <a:gd name="T27" fmla="*/ 2147483647 h 267"/>
                <a:gd name="T28" fmla="*/ 2147483647 w 348"/>
                <a:gd name="T29" fmla="*/ 2147483647 h 267"/>
                <a:gd name="T30" fmla="*/ 2147483647 w 348"/>
                <a:gd name="T31" fmla="*/ 2147483647 h 267"/>
                <a:gd name="T32" fmla="*/ 2147483647 w 348"/>
                <a:gd name="T33" fmla="*/ 2147483647 h 267"/>
                <a:gd name="T34" fmla="*/ 2147483647 w 348"/>
                <a:gd name="T35" fmla="*/ 2147483647 h 267"/>
                <a:gd name="T36" fmla="*/ 2147483647 w 348"/>
                <a:gd name="T37" fmla="*/ 2147483647 h 267"/>
                <a:gd name="T38" fmla="*/ 2147483647 w 348"/>
                <a:gd name="T39" fmla="*/ 2147483647 h 267"/>
                <a:gd name="T40" fmla="*/ 2147483647 w 348"/>
                <a:gd name="T41" fmla="*/ 2147483647 h 267"/>
                <a:gd name="T42" fmla="*/ 2147483647 w 348"/>
                <a:gd name="T43" fmla="*/ 2147483647 h 267"/>
                <a:gd name="T44" fmla="*/ 2147483647 w 348"/>
                <a:gd name="T45" fmla="*/ 2147483647 h 267"/>
                <a:gd name="T46" fmla="*/ 2147483647 w 348"/>
                <a:gd name="T47" fmla="*/ 2147483647 h 267"/>
                <a:gd name="T48" fmla="*/ 2147483647 w 348"/>
                <a:gd name="T49" fmla="*/ 2147483647 h 267"/>
                <a:gd name="T50" fmla="*/ 2147483647 w 348"/>
                <a:gd name="T51" fmla="*/ 2147483647 h 267"/>
                <a:gd name="T52" fmla="*/ 2147483647 w 348"/>
                <a:gd name="T53" fmla="*/ 2147483647 h 267"/>
                <a:gd name="T54" fmla="*/ 2147483647 w 348"/>
                <a:gd name="T55" fmla="*/ 2147483647 h 267"/>
                <a:gd name="T56" fmla="*/ 2147483647 w 348"/>
                <a:gd name="T57" fmla="*/ 2147483647 h 267"/>
                <a:gd name="T58" fmla="*/ 2147483647 w 348"/>
                <a:gd name="T59" fmla="*/ 2147483647 h 267"/>
                <a:gd name="T60" fmla="*/ 2147483647 w 348"/>
                <a:gd name="T61" fmla="*/ 2147483647 h 267"/>
                <a:gd name="T62" fmla="*/ 2147483647 w 348"/>
                <a:gd name="T63" fmla="*/ 2147483647 h 26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8"/>
                <a:gd name="T97" fmla="*/ 0 h 267"/>
                <a:gd name="T98" fmla="*/ 348 w 348"/>
                <a:gd name="T99" fmla="*/ 267 h 26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8" h="267">
                  <a:moveTo>
                    <a:pt x="24" y="152"/>
                  </a:moveTo>
                  <a:lnTo>
                    <a:pt x="0" y="113"/>
                  </a:lnTo>
                  <a:lnTo>
                    <a:pt x="28" y="113"/>
                  </a:lnTo>
                  <a:lnTo>
                    <a:pt x="39" y="124"/>
                  </a:lnTo>
                  <a:lnTo>
                    <a:pt x="87" y="99"/>
                  </a:lnTo>
                  <a:lnTo>
                    <a:pt x="82" y="11"/>
                  </a:lnTo>
                  <a:lnTo>
                    <a:pt x="114" y="0"/>
                  </a:lnTo>
                  <a:lnTo>
                    <a:pt x="207" y="64"/>
                  </a:lnTo>
                  <a:lnTo>
                    <a:pt x="247" y="49"/>
                  </a:lnTo>
                  <a:lnTo>
                    <a:pt x="306" y="44"/>
                  </a:lnTo>
                  <a:lnTo>
                    <a:pt x="348" y="81"/>
                  </a:lnTo>
                  <a:lnTo>
                    <a:pt x="325" y="84"/>
                  </a:lnTo>
                  <a:lnTo>
                    <a:pt x="346" y="136"/>
                  </a:lnTo>
                  <a:lnTo>
                    <a:pt x="330" y="164"/>
                  </a:lnTo>
                  <a:lnTo>
                    <a:pt x="348" y="177"/>
                  </a:lnTo>
                  <a:lnTo>
                    <a:pt x="319" y="188"/>
                  </a:lnTo>
                  <a:lnTo>
                    <a:pt x="298" y="171"/>
                  </a:lnTo>
                  <a:lnTo>
                    <a:pt x="277" y="177"/>
                  </a:lnTo>
                  <a:lnTo>
                    <a:pt x="253" y="171"/>
                  </a:lnTo>
                  <a:lnTo>
                    <a:pt x="226" y="267"/>
                  </a:lnTo>
                  <a:lnTo>
                    <a:pt x="216" y="265"/>
                  </a:lnTo>
                  <a:lnTo>
                    <a:pt x="210" y="235"/>
                  </a:lnTo>
                  <a:lnTo>
                    <a:pt x="154" y="238"/>
                  </a:lnTo>
                  <a:lnTo>
                    <a:pt x="152" y="265"/>
                  </a:lnTo>
                  <a:lnTo>
                    <a:pt x="61" y="267"/>
                  </a:lnTo>
                  <a:lnTo>
                    <a:pt x="58" y="240"/>
                  </a:lnTo>
                  <a:lnTo>
                    <a:pt x="74" y="230"/>
                  </a:lnTo>
                  <a:lnTo>
                    <a:pt x="74" y="188"/>
                  </a:lnTo>
                  <a:lnTo>
                    <a:pt x="26" y="169"/>
                  </a:lnTo>
                  <a:lnTo>
                    <a:pt x="24" y="15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3" name="Freeform 182"/>
            <p:cNvSpPr>
              <a:spLocks/>
            </p:cNvSpPr>
            <p:nvPr/>
          </p:nvSpPr>
          <p:spPr bwMode="auto">
            <a:xfrm>
              <a:off x="3627438" y="3886200"/>
              <a:ext cx="307975" cy="473075"/>
            </a:xfrm>
            <a:custGeom>
              <a:avLst/>
              <a:gdLst>
                <a:gd name="T0" fmla="*/ 0 w 184"/>
                <a:gd name="T1" fmla="*/ 2147483647 h 283"/>
                <a:gd name="T2" fmla="*/ 2147483647 w 184"/>
                <a:gd name="T3" fmla="*/ 2147483647 h 283"/>
                <a:gd name="T4" fmla="*/ 2147483647 w 184"/>
                <a:gd name="T5" fmla="*/ 0 h 283"/>
                <a:gd name="T6" fmla="*/ 2147483647 w 184"/>
                <a:gd name="T7" fmla="*/ 2147483647 h 283"/>
                <a:gd name="T8" fmla="*/ 2147483647 w 184"/>
                <a:gd name="T9" fmla="*/ 2147483647 h 283"/>
                <a:gd name="T10" fmla="*/ 2147483647 w 184"/>
                <a:gd name="T11" fmla="*/ 2147483647 h 283"/>
                <a:gd name="T12" fmla="*/ 2147483647 w 184"/>
                <a:gd name="T13" fmla="*/ 2147483647 h 283"/>
                <a:gd name="T14" fmla="*/ 2147483647 w 184"/>
                <a:gd name="T15" fmla="*/ 2147483647 h 283"/>
                <a:gd name="T16" fmla="*/ 2147483647 w 184"/>
                <a:gd name="T17" fmla="*/ 2147483647 h 283"/>
                <a:gd name="T18" fmla="*/ 2147483647 w 184"/>
                <a:gd name="T19" fmla="*/ 2147483647 h 283"/>
                <a:gd name="T20" fmla="*/ 2147483647 w 184"/>
                <a:gd name="T21" fmla="*/ 2147483647 h 283"/>
                <a:gd name="T22" fmla="*/ 2147483647 w 184"/>
                <a:gd name="T23" fmla="*/ 2147483647 h 283"/>
                <a:gd name="T24" fmla="*/ 2147483647 w 184"/>
                <a:gd name="T25" fmla="*/ 2147483647 h 283"/>
                <a:gd name="T26" fmla="*/ 2147483647 w 184"/>
                <a:gd name="T27" fmla="*/ 2147483647 h 283"/>
                <a:gd name="T28" fmla="*/ 2147483647 w 184"/>
                <a:gd name="T29" fmla="*/ 2147483647 h 283"/>
                <a:gd name="T30" fmla="*/ 2147483647 w 184"/>
                <a:gd name="T31" fmla="*/ 2147483647 h 283"/>
                <a:gd name="T32" fmla="*/ 2147483647 w 184"/>
                <a:gd name="T33" fmla="*/ 2147483647 h 283"/>
                <a:gd name="T34" fmla="*/ 2147483647 w 184"/>
                <a:gd name="T35" fmla="*/ 2147483647 h 283"/>
                <a:gd name="T36" fmla="*/ 2147483647 w 184"/>
                <a:gd name="T37" fmla="*/ 2147483647 h 283"/>
                <a:gd name="T38" fmla="*/ 2147483647 w 184"/>
                <a:gd name="T39" fmla="*/ 2147483647 h 283"/>
                <a:gd name="T40" fmla="*/ 2147483647 w 184"/>
                <a:gd name="T41" fmla="*/ 2147483647 h 283"/>
                <a:gd name="T42" fmla="*/ 2147483647 w 184"/>
                <a:gd name="T43" fmla="*/ 2147483647 h 283"/>
                <a:gd name="T44" fmla="*/ 2147483647 w 184"/>
                <a:gd name="T45" fmla="*/ 2147483647 h 283"/>
                <a:gd name="T46" fmla="*/ 0 w 184"/>
                <a:gd name="T47" fmla="*/ 2147483647 h 283"/>
                <a:gd name="T48" fmla="*/ 0 w 184"/>
                <a:gd name="T49" fmla="*/ 2147483647 h 283"/>
                <a:gd name="T50" fmla="*/ 0 w 184"/>
                <a:gd name="T51" fmla="*/ 2147483647 h 2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4"/>
                <a:gd name="T79" fmla="*/ 0 h 283"/>
                <a:gd name="T80" fmla="*/ 184 w 184"/>
                <a:gd name="T81" fmla="*/ 283 h 2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4" h="283">
                  <a:moveTo>
                    <a:pt x="0" y="89"/>
                  </a:moveTo>
                  <a:lnTo>
                    <a:pt x="37" y="38"/>
                  </a:lnTo>
                  <a:lnTo>
                    <a:pt x="46" y="0"/>
                  </a:lnTo>
                  <a:lnTo>
                    <a:pt x="83" y="8"/>
                  </a:lnTo>
                  <a:lnTo>
                    <a:pt x="106" y="35"/>
                  </a:lnTo>
                  <a:lnTo>
                    <a:pt x="96" y="69"/>
                  </a:lnTo>
                  <a:lnTo>
                    <a:pt x="138" y="81"/>
                  </a:lnTo>
                  <a:lnTo>
                    <a:pt x="144" y="107"/>
                  </a:lnTo>
                  <a:lnTo>
                    <a:pt x="184" y="133"/>
                  </a:lnTo>
                  <a:lnTo>
                    <a:pt x="157" y="182"/>
                  </a:lnTo>
                  <a:lnTo>
                    <a:pt x="168" y="190"/>
                  </a:lnTo>
                  <a:lnTo>
                    <a:pt x="178" y="198"/>
                  </a:lnTo>
                  <a:lnTo>
                    <a:pt x="163" y="233"/>
                  </a:lnTo>
                  <a:lnTo>
                    <a:pt x="126" y="280"/>
                  </a:lnTo>
                  <a:lnTo>
                    <a:pt x="102" y="278"/>
                  </a:lnTo>
                  <a:lnTo>
                    <a:pt x="85" y="261"/>
                  </a:lnTo>
                  <a:lnTo>
                    <a:pt x="56" y="283"/>
                  </a:lnTo>
                  <a:lnTo>
                    <a:pt x="13" y="233"/>
                  </a:lnTo>
                  <a:lnTo>
                    <a:pt x="42" y="222"/>
                  </a:lnTo>
                  <a:lnTo>
                    <a:pt x="24" y="209"/>
                  </a:lnTo>
                  <a:lnTo>
                    <a:pt x="40" y="181"/>
                  </a:lnTo>
                  <a:lnTo>
                    <a:pt x="19" y="129"/>
                  </a:lnTo>
                  <a:lnTo>
                    <a:pt x="42" y="126"/>
                  </a:lnTo>
                  <a:lnTo>
                    <a:pt x="0" y="8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4" name="Freeform 183"/>
            <p:cNvSpPr>
              <a:spLocks/>
            </p:cNvSpPr>
            <p:nvPr/>
          </p:nvSpPr>
          <p:spPr bwMode="auto">
            <a:xfrm>
              <a:off x="2255838" y="3906838"/>
              <a:ext cx="407987" cy="431800"/>
            </a:xfrm>
            <a:custGeom>
              <a:avLst/>
              <a:gdLst>
                <a:gd name="T0" fmla="*/ 2147483647 w 243"/>
                <a:gd name="T1" fmla="*/ 2147483647 h 257"/>
                <a:gd name="T2" fmla="*/ 2147483647 w 243"/>
                <a:gd name="T3" fmla="*/ 2147483647 h 257"/>
                <a:gd name="T4" fmla="*/ 2147483647 w 243"/>
                <a:gd name="T5" fmla="*/ 2147483647 h 257"/>
                <a:gd name="T6" fmla="*/ 2147483647 w 243"/>
                <a:gd name="T7" fmla="*/ 2147483647 h 257"/>
                <a:gd name="T8" fmla="*/ 2147483647 w 243"/>
                <a:gd name="T9" fmla="*/ 2147483647 h 257"/>
                <a:gd name="T10" fmla="*/ 2147483647 w 243"/>
                <a:gd name="T11" fmla="*/ 2147483647 h 257"/>
                <a:gd name="T12" fmla="*/ 2147483647 w 243"/>
                <a:gd name="T13" fmla="*/ 2147483647 h 257"/>
                <a:gd name="T14" fmla="*/ 2147483647 w 243"/>
                <a:gd name="T15" fmla="*/ 2147483647 h 257"/>
                <a:gd name="T16" fmla="*/ 2147483647 w 243"/>
                <a:gd name="T17" fmla="*/ 2147483647 h 257"/>
                <a:gd name="T18" fmla="*/ 2147483647 w 243"/>
                <a:gd name="T19" fmla="*/ 2147483647 h 257"/>
                <a:gd name="T20" fmla="*/ 2147483647 w 243"/>
                <a:gd name="T21" fmla="*/ 2147483647 h 257"/>
                <a:gd name="T22" fmla="*/ 2147483647 w 243"/>
                <a:gd name="T23" fmla="*/ 2147483647 h 257"/>
                <a:gd name="T24" fmla="*/ 2147483647 w 243"/>
                <a:gd name="T25" fmla="*/ 2147483647 h 257"/>
                <a:gd name="T26" fmla="*/ 2147483647 w 243"/>
                <a:gd name="T27" fmla="*/ 2147483647 h 257"/>
                <a:gd name="T28" fmla="*/ 2147483647 w 243"/>
                <a:gd name="T29" fmla="*/ 2147483647 h 257"/>
                <a:gd name="T30" fmla="*/ 2147483647 w 243"/>
                <a:gd name="T31" fmla="*/ 2147483647 h 257"/>
                <a:gd name="T32" fmla="*/ 0 w 243"/>
                <a:gd name="T33" fmla="*/ 2147483647 h 257"/>
                <a:gd name="T34" fmla="*/ 2147483647 w 243"/>
                <a:gd name="T35" fmla="*/ 2147483647 h 257"/>
                <a:gd name="T36" fmla="*/ 2147483647 w 243"/>
                <a:gd name="T37" fmla="*/ 2147483647 h 257"/>
                <a:gd name="T38" fmla="*/ 2147483647 w 243"/>
                <a:gd name="T39" fmla="*/ 2147483647 h 257"/>
                <a:gd name="T40" fmla="*/ 2147483647 w 243"/>
                <a:gd name="T41" fmla="*/ 2147483647 h 257"/>
                <a:gd name="T42" fmla="*/ 2147483647 w 243"/>
                <a:gd name="T43" fmla="*/ 2147483647 h 257"/>
                <a:gd name="T44" fmla="*/ 2147483647 w 243"/>
                <a:gd name="T45" fmla="*/ 0 h 257"/>
                <a:gd name="T46" fmla="*/ 2147483647 w 243"/>
                <a:gd name="T47" fmla="*/ 2147483647 h 257"/>
                <a:gd name="T48" fmla="*/ 2147483647 w 243"/>
                <a:gd name="T49" fmla="*/ 2147483647 h 257"/>
                <a:gd name="T50" fmla="*/ 2147483647 w 243"/>
                <a:gd name="T51" fmla="*/ 2147483647 h 257"/>
                <a:gd name="T52" fmla="*/ 2147483647 w 243"/>
                <a:gd name="T53" fmla="*/ 2147483647 h 257"/>
                <a:gd name="T54" fmla="*/ 2147483647 w 243"/>
                <a:gd name="T55" fmla="*/ 2147483647 h 257"/>
                <a:gd name="T56" fmla="*/ 2147483647 w 243"/>
                <a:gd name="T57" fmla="*/ 2147483647 h 257"/>
                <a:gd name="T58" fmla="*/ 2147483647 w 243"/>
                <a:gd name="T59" fmla="*/ 2147483647 h 2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43"/>
                <a:gd name="T91" fmla="*/ 0 h 257"/>
                <a:gd name="T92" fmla="*/ 243 w 243"/>
                <a:gd name="T93" fmla="*/ 257 h 2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43" h="257">
                  <a:moveTo>
                    <a:pt x="229" y="80"/>
                  </a:moveTo>
                  <a:lnTo>
                    <a:pt x="222" y="97"/>
                  </a:lnTo>
                  <a:lnTo>
                    <a:pt x="238" y="104"/>
                  </a:lnTo>
                  <a:lnTo>
                    <a:pt x="221" y="126"/>
                  </a:lnTo>
                  <a:lnTo>
                    <a:pt x="232" y="139"/>
                  </a:lnTo>
                  <a:lnTo>
                    <a:pt x="224" y="150"/>
                  </a:lnTo>
                  <a:lnTo>
                    <a:pt x="243" y="177"/>
                  </a:lnTo>
                  <a:lnTo>
                    <a:pt x="241" y="236"/>
                  </a:lnTo>
                  <a:lnTo>
                    <a:pt x="163" y="230"/>
                  </a:lnTo>
                  <a:lnTo>
                    <a:pt x="160" y="244"/>
                  </a:lnTo>
                  <a:lnTo>
                    <a:pt x="115" y="240"/>
                  </a:lnTo>
                  <a:lnTo>
                    <a:pt x="102" y="257"/>
                  </a:lnTo>
                  <a:lnTo>
                    <a:pt x="88" y="244"/>
                  </a:lnTo>
                  <a:lnTo>
                    <a:pt x="53" y="246"/>
                  </a:lnTo>
                  <a:lnTo>
                    <a:pt x="46" y="212"/>
                  </a:lnTo>
                  <a:lnTo>
                    <a:pt x="1" y="185"/>
                  </a:lnTo>
                  <a:lnTo>
                    <a:pt x="0" y="148"/>
                  </a:lnTo>
                  <a:lnTo>
                    <a:pt x="17" y="142"/>
                  </a:lnTo>
                  <a:lnTo>
                    <a:pt x="37" y="70"/>
                  </a:lnTo>
                  <a:lnTo>
                    <a:pt x="70" y="68"/>
                  </a:lnTo>
                  <a:lnTo>
                    <a:pt x="91" y="41"/>
                  </a:lnTo>
                  <a:lnTo>
                    <a:pt x="85" y="25"/>
                  </a:lnTo>
                  <a:lnTo>
                    <a:pt x="142" y="0"/>
                  </a:lnTo>
                  <a:lnTo>
                    <a:pt x="184" y="20"/>
                  </a:lnTo>
                  <a:lnTo>
                    <a:pt x="169" y="43"/>
                  </a:lnTo>
                  <a:lnTo>
                    <a:pt x="190" y="51"/>
                  </a:lnTo>
                  <a:lnTo>
                    <a:pt x="208" y="43"/>
                  </a:lnTo>
                  <a:lnTo>
                    <a:pt x="229" y="8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5" name="Freeform 184"/>
            <p:cNvSpPr>
              <a:spLocks/>
            </p:cNvSpPr>
            <p:nvPr/>
          </p:nvSpPr>
          <p:spPr bwMode="auto">
            <a:xfrm>
              <a:off x="3255963" y="3554413"/>
              <a:ext cx="447675" cy="514350"/>
            </a:xfrm>
            <a:custGeom>
              <a:avLst/>
              <a:gdLst>
                <a:gd name="T0" fmla="*/ 2147483647 w 268"/>
                <a:gd name="T1" fmla="*/ 2147483647 h 306"/>
                <a:gd name="T2" fmla="*/ 2147483647 w 268"/>
                <a:gd name="T3" fmla="*/ 2147483647 h 306"/>
                <a:gd name="T4" fmla="*/ 2147483647 w 268"/>
                <a:gd name="T5" fmla="*/ 2147483647 h 306"/>
                <a:gd name="T6" fmla="*/ 2147483647 w 268"/>
                <a:gd name="T7" fmla="*/ 2147483647 h 306"/>
                <a:gd name="T8" fmla="*/ 2147483647 w 268"/>
                <a:gd name="T9" fmla="*/ 2147483647 h 306"/>
                <a:gd name="T10" fmla="*/ 2147483647 w 268"/>
                <a:gd name="T11" fmla="*/ 2147483647 h 306"/>
                <a:gd name="T12" fmla="*/ 2147483647 w 268"/>
                <a:gd name="T13" fmla="*/ 2147483647 h 306"/>
                <a:gd name="T14" fmla="*/ 2147483647 w 268"/>
                <a:gd name="T15" fmla="*/ 2147483647 h 306"/>
                <a:gd name="T16" fmla="*/ 2147483647 w 268"/>
                <a:gd name="T17" fmla="*/ 2147483647 h 306"/>
                <a:gd name="T18" fmla="*/ 2147483647 w 268"/>
                <a:gd name="T19" fmla="*/ 2147483647 h 306"/>
                <a:gd name="T20" fmla="*/ 0 w 268"/>
                <a:gd name="T21" fmla="*/ 2147483647 h 306"/>
                <a:gd name="T22" fmla="*/ 2147483647 w 268"/>
                <a:gd name="T23" fmla="*/ 2147483647 h 306"/>
                <a:gd name="T24" fmla="*/ 2147483647 w 268"/>
                <a:gd name="T25" fmla="*/ 2147483647 h 306"/>
                <a:gd name="T26" fmla="*/ 2147483647 w 268"/>
                <a:gd name="T27" fmla="*/ 2147483647 h 306"/>
                <a:gd name="T28" fmla="*/ 2147483647 w 268"/>
                <a:gd name="T29" fmla="*/ 0 h 306"/>
                <a:gd name="T30" fmla="*/ 2147483647 w 268"/>
                <a:gd name="T31" fmla="*/ 2147483647 h 306"/>
                <a:gd name="T32" fmla="*/ 2147483647 w 268"/>
                <a:gd name="T33" fmla="*/ 2147483647 h 306"/>
                <a:gd name="T34" fmla="*/ 2147483647 w 268"/>
                <a:gd name="T35" fmla="*/ 2147483647 h 306"/>
                <a:gd name="T36" fmla="*/ 2147483647 w 268"/>
                <a:gd name="T37" fmla="*/ 2147483647 h 306"/>
                <a:gd name="T38" fmla="*/ 2147483647 w 268"/>
                <a:gd name="T39" fmla="*/ 2147483647 h 306"/>
                <a:gd name="T40" fmla="*/ 2147483647 w 268"/>
                <a:gd name="T41" fmla="*/ 2147483647 h 306"/>
                <a:gd name="T42" fmla="*/ 2147483647 w 268"/>
                <a:gd name="T43" fmla="*/ 2147483647 h 306"/>
                <a:gd name="T44" fmla="*/ 2147483647 w 268"/>
                <a:gd name="T45" fmla="*/ 2147483647 h 306"/>
                <a:gd name="T46" fmla="*/ 2147483647 w 268"/>
                <a:gd name="T47" fmla="*/ 2147483647 h 306"/>
                <a:gd name="T48" fmla="*/ 2147483647 w 268"/>
                <a:gd name="T49" fmla="*/ 2147483647 h 3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8"/>
                <a:gd name="T76" fmla="*/ 0 h 306"/>
                <a:gd name="T77" fmla="*/ 268 w 268"/>
                <a:gd name="T78" fmla="*/ 306 h 3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8" h="306">
                  <a:moveTo>
                    <a:pt x="259" y="107"/>
                  </a:moveTo>
                  <a:lnTo>
                    <a:pt x="264" y="130"/>
                  </a:lnTo>
                  <a:lnTo>
                    <a:pt x="248" y="146"/>
                  </a:lnTo>
                  <a:lnTo>
                    <a:pt x="268" y="197"/>
                  </a:lnTo>
                  <a:lnTo>
                    <a:pt x="259" y="235"/>
                  </a:lnTo>
                  <a:lnTo>
                    <a:pt x="222" y="286"/>
                  </a:lnTo>
                  <a:lnTo>
                    <a:pt x="163" y="291"/>
                  </a:lnTo>
                  <a:lnTo>
                    <a:pt x="123" y="306"/>
                  </a:lnTo>
                  <a:lnTo>
                    <a:pt x="30" y="242"/>
                  </a:lnTo>
                  <a:lnTo>
                    <a:pt x="8" y="192"/>
                  </a:lnTo>
                  <a:lnTo>
                    <a:pt x="0" y="171"/>
                  </a:lnTo>
                  <a:lnTo>
                    <a:pt x="44" y="67"/>
                  </a:lnTo>
                  <a:lnTo>
                    <a:pt x="33" y="24"/>
                  </a:lnTo>
                  <a:lnTo>
                    <a:pt x="84" y="15"/>
                  </a:lnTo>
                  <a:lnTo>
                    <a:pt x="84" y="0"/>
                  </a:lnTo>
                  <a:lnTo>
                    <a:pt x="113" y="2"/>
                  </a:lnTo>
                  <a:lnTo>
                    <a:pt x="128" y="8"/>
                  </a:lnTo>
                  <a:lnTo>
                    <a:pt x="169" y="56"/>
                  </a:lnTo>
                  <a:lnTo>
                    <a:pt x="158" y="67"/>
                  </a:lnTo>
                  <a:lnTo>
                    <a:pt x="166" y="87"/>
                  </a:lnTo>
                  <a:lnTo>
                    <a:pt x="222" y="112"/>
                  </a:lnTo>
                  <a:lnTo>
                    <a:pt x="241" y="112"/>
                  </a:lnTo>
                  <a:lnTo>
                    <a:pt x="259" y="10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6" name="Freeform 185"/>
            <p:cNvSpPr>
              <a:spLocks/>
            </p:cNvSpPr>
            <p:nvPr/>
          </p:nvSpPr>
          <p:spPr bwMode="auto">
            <a:xfrm>
              <a:off x="2871788" y="3397250"/>
              <a:ext cx="457200" cy="490538"/>
            </a:xfrm>
            <a:custGeom>
              <a:avLst/>
              <a:gdLst>
                <a:gd name="T0" fmla="*/ 2147483647 w 273"/>
                <a:gd name="T1" fmla="*/ 2147483647 h 292"/>
                <a:gd name="T2" fmla="*/ 2147483647 w 273"/>
                <a:gd name="T3" fmla="*/ 2147483647 h 292"/>
                <a:gd name="T4" fmla="*/ 2147483647 w 273"/>
                <a:gd name="T5" fmla="*/ 0 h 292"/>
                <a:gd name="T6" fmla="*/ 2147483647 w 273"/>
                <a:gd name="T7" fmla="*/ 2147483647 h 292"/>
                <a:gd name="T8" fmla="*/ 2147483647 w 273"/>
                <a:gd name="T9" fmla="*/ 2147483647 h 292"/>
                <a:gd name="T10" fmla="*/ 2147483647 w 273"/>
                <a:gd name="T11" fmla="*/ 2147483647 h 292"/>
                <a:gd name="T12" fmla="*/ 2147483647 w 273"/>
                <a:gd name="T13" fmla="*/ 2147483647 h 292"/>
                <a:gd name="T14" fmla="*/ 2147483647 w 273"/>
                <a:gd name="T15" fmla="*/ 2147483647 h 292"/>
                <a:gd name="T16" fmla="*/ 2147483647 w 273"/>
                <a:gd name="T17" fmla="*/ 2147483647 h 292"/>
                <a:gd name="T18" fmla="*/ 2147483647 w 273"/>
                <a:gd name="T19" fmla="*/ 2147483647 h 292"/>
                <a:gd name="T20" fmla="*/ 2147483647 w 273"/>
                <a:gd name="T21" fmla="*/ 2147483647 h 292"/>
                <a:gd name="T22" fmla="*/ 2147483647 w 273"/>
                <a:gd name="T23" fmla="*/ 2147483647 h 292"/>
                <a:gd name="T24" fmla="*/ 2147483647 w 273"/>
                <a:gd name="T25" fmla="*/ 2147483647 h 292"/>
                <a:gd name="T26" fmla="*/ 2147483647 w 273"/>
                <a:gd name="T27" fmla="*/ 2147483647 h 292"/>
                <a:gd name="T28" fmla="*/ 2147483647 w 273"/>
                <a:gd name="T29" fmla="*/ 2147483647 h 292"/>
                <a:gd name="T30" fmla="*/ 2147483647 w 273"/>
                <a:gd name="T31" fmla="*/ 2147483647 h 292"/>
                <a:gd name="T32" fmla="*/ 2147483647 w 273"/>
                <a:gd name="T33" fmla="*/ 2147483647 h 292"/>
                <a:gd name="T34" fmla="*/ 2147483647 w 273"/>
                <a:gd name="T35" fmla="*/ 2147483647 h 292"/>
                <a:gd name="T36" fmla="*/ 0 w 273"/>
                <a:gd name="T37" fmla="*/ 2147483647 h 292"/>
                <a:gd name="T38" fmla="*/ 2147483647 w 273"/>
                <a:gd name="T39" fmla="*/ 2147483647 h 292"/>
                <a:gd name="T40" fmla="*/ 2147483647 w 273"/>
                <a:gd name="T41" fmla="*/ 2147483647 h 292"/>
                <a:gd name="T42" fmla="*/ 2147483647 w 273"/>
                <a:gd name="T43" fmla="*/ 2147483647 h 292"/>
                <a:gd name="T44" fmla="*/ 2147483647 w 273"/>
                <a:gd name="T45" fmla="*/ 2147483647 h 292"/>
                <a:gd name="T46" fmla="*/ 2147483647 w 273"/>
                <a:gd name="T47" fmla="*/ 2147483647 h 292"/>
                <a:gd name="T48" fmla="*/ 2147483647 w 273"/>
                <a:gd name="T49" fmla="*/ 2147483647 h 292"/>
                <a:gd name="T50" fmla="*/ 2147483647 w 273"/>
                <a:gd name="T51" fmla="*/ 2147483647 h 292"/>
                <a:gd name="T52" fmla="*/ 2147483647 w 273"/>
                <a:gd name="T53" fmla="*/ 2147483647 h 2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3"/>
                <a:gd name="T82" fmla="*/ 0 h 292"/>
                <a:gd name="T83" fmla="*/ 273 w 273"/>
                <a:gd name="T84" fmla="*/ 292 h 2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3" h="292">
                  <a:moveTo>
                    <a:pt x="33" y="38"/>
                  </a:moveTo>
                  <a:lnTo>
                    <a:pt x="33" y="9"/>
                  </a:lnTo>
                  <a:lnTo>
                    <a:pt x="102" y="0"/>
                  </a:lnTo>
                  <a:lnTo>
                    <a:pt x="126" y="11"/>
                  </a:lnTo>
                  <a:lnTo>
                    <a:pt x="150" y="67"/>
                  </a:lnTo>
                  <a:lnTo>
                    <a:pt x="163" y="57"/>
                  </a:lnTo>
                  <a:lnTo>
                    <a:pt x="197" y="121"/>
                  </a:lnTo>
                  <a:lnTo>
                    <a:pt x="262" y="118"/>
                  </a:lnTo>
                  <a:lnTo>
                    <a:pt x="273" y="161"/>
                  </a:lnTo>
                  <a:lnTo>
                    <a:pt x="229" y="265"/>
                  </a:lnTo>
                  <a:lnTo>
                    <a:pt x="237" y="286"/>
                  </a:lnTo>
                  <a:lnTo>
                    <a:pt x="214" y="292"/>
                  </a:lnTo>
                  <a:lnTo>
                    <a:pt x="208" y="273"/>
                  </a:lnTo>
                  <a:lnTo>
                    <a:pt x="166" y="270"/>
                  </a:lnTo>
                  <a:lnTo>
                    <a:pt x="125" y="236"/>
                  </a:lnTo>
                  <a:lnTo>
                    <a:pt x="86" y="251"/>
                  </a:lnTo>
                  <a:lnTo>
                    <a:pt x="45" y="224"/>
                  </a:lnTo>
                  <a:lnTo>
                    <a:pt x="24" y="225"/>
                  </a:lnTo>
                  <a:lnTo>
                    <a:pt x="0" y="174"/>
                  </a:lnTo>
                  <a:lnTo>
                    <a:pt x="32" y="166"/>
                  </a:lnTo>
                  <a:lnTo>
                    <a:pt x="30" y="134"/>
                  </a:lnTo>
                  <a:lnTo>
                    <a:pt x="53" y="113"/>
                  </a:lnTo>
                  <a:lnTo>
                    <a:pt x="30" y="69"/>
                  </a:lnTo>
                  <a:lnTo>
                    <a:pt x="14" y="62"/>
                  </a:lnTo>
                  <a:lnTo>
                    <a:pt x="33" y="3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7" name="Freeform 186"/>
            <p:cNvSpPr>
              <a:spLocks/>
            </p:cNvSpPr>
            <p:nvPr/>
          </p:nvSpPr>
          <p:spPr bwMode="auto">
            <a:xfrm>
              <a:off x="1993900" y="3711575"/>
              <a:ext cx="414338" cy="444500"/>
            </a:xfrm>
            <a:custGeom>
              <a:avLst/>
              <a:gdLst>
                <a:gd name="T0" fmla="*/ 2147483647 w 248"/>
                <a:gd name="T1" fmla="*/ 2147483647 h 265"/>
                <a:gd name="T2" fmla="*/ 2147483647 w 248"/>
                <a:gd name="T3" fmla="*/ 2147483647 h 265"/>
                <a:gd name="T4" fmla="*/ 2147483647 w 248"/>
                <a:gd name="T5" fmla="*/ 0 h 265"/>
                <a:gd name="T6" fmla="*/ 2147483647 w 248"/>
                <a:gd name="T7" fmla="*/ 2147483647 h 265"/>
                <a:gd name="T8" fmla="*/ 2147483647 w 248"/>
                <a:gd name="T9" fmla="*/ 2147483647 h 265"/>
                <a:gd name="T10" fmla="*/ 2147483647 w 248"/>
                <a:gd name="T11" fmla="*/ 2147483647 h 265"/>
                <a:gd name="T12" fmla="*/ 2147483647 w 248"/>
                <a:gd name="T13" fmla="*/ 2147483647 h 265"/>
                <a:gd name="T14" fmla="*/ 2147483647 w 248"/>
                <a:gd name="T15" fmla="*/ 2147483647 h 265"/>
                <a:gd name="T16" fmla="*/ 2147483647 w 248"/>
                <a:gd name="T17" fmla="*/ 2147483647 h 265"/>
                <a:gd name="T18" fmla="*/ 2147483647 w 248"/>
                <a:gd name="T19" fmla="*/ 2147483647 h 265"/>
                <a:gd name="T20" fmla="*/ 2147483647 w 248"/>
                <a:gd name="T21" fmla="*/ 2147483647 h 265"/>
                <a:gd name="T22" fmla="*/ 2147483647 w 248"/>
                <a:gd name="T23" fmla="*/ 2147483647 h 265"/>
                <a:gd name="T24" fmla="*/ 2147483647 w 248"/>
                <a:gd name="T25" fmla="*/ 2147483647 h 265"/>
                <a:gd name="T26" fmla="*/ 2147483647 w 248"/>
                <a:gd name="T27" fmla="*/ 2147483647 h 265"/>
                <a:gd name="T28" fmla="*/ 2147483647 w 248"/>
                <a:gd name="T29" fmla="*/ 2147483647 h 265"/>
                <a:gd name="T30" fmla="*/ 2147483647 w 248"/>
                <a:gd name="T31" fmla="*/ 2147483647 h 265"/>
                <a:gd name="T32" fmla="*/ 2147483647 w 248"/>
                <a:gd name="T33" fmla="*/ 2147483647 h 265"/>
                <a:gd name="T34" fmla="*/ 0 w 248"/>
                <a:gd name="T35" fmla="*/ 2147483647 h 265"/>
                <a:gd name="T36" fmla="*/ 2147483647 w 248"/>
                <a:gd name="T37" fmla="*/ 2147483647 h 265"/>
                <a:gd name="T38" fmla="*/ 2147483647 w 248"/>
                <a:gd name="T39" fmla="*/ 2147483647 h 265"/>
                <a:gd name="T40" fmla="*/ 2147483647 w 248"/>
                <a:gd name="T41" fmla="*/ 2147483647 h 2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8"/>
                <a:gd name="T64" fmla="*/ 0 h 265"/>
                <a:gd name="T65" fmla="*/ 248 w 248"/>
                <a:gd name="T66" fmla="*/ 265 h 2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8" h="265">
                  <a:moveTo>
                    <a:pt x="42" y="22"/>
                  </a:moveTo>
                  <a:lnTo>
                    <a:pt x="59" y="29"/>
                  </a:lnTo>
                  <a:lnTo>
                    <a:pt x="109" y="0"/>
                  </a:lnTo>
                  <a:lnTo>
                    <a:pt x="157" y="6"/>
                  </a:lnTo>
                  <a:lnTo>
                    <a:pt x="155" y="21"/>
                  </a:lnTo>
                  <a:lnTo>
                    <a:pt x="192" y="29"/>
                  </a:lnTo>
                  <a:lnTo>
                    <a:pt x="205" y="115"/>
                  </a:lnTo>
                  <a:lnTo>
                    <a:pt x="224" y="115"/>
                  </a:lnTo>
                  <a:lnTo>
                    <a:pt x="242" y="142"/>
                  </a:lnTo>
                  <a:lnTo>
                    <a:pt x="248" y="158"/>
                  </a:lnTo>
                  <a:lnTo>
                    <a:pt x="227" y="185"/>
                  </a:lnTo>
                  <a:lnTo>
                    <a:pt x="194" y="187"/>
                  </a:lnTo>
                  <a:lnTo>
                    <a:pt x="174" y="259"/>
                  </a:lnTo>
                  <a:lnTo>
                    <a:pt x="157" y="265"/>
                  </a:lnTo>
                  <a:lnTo>
                    <a:pt x="114" y="198"/>
                  </a:lnTo>
                  <a:lnTo>
                    <a:pt x="50" y="208"/>
                  </a:lnTo>
                  <a:lnTo>
                    <a:pt x="48" y="182"/>
                  </a:lnTo>
                  <a:lnTo>
                    <a:pt x="0" y="142"/>
                  </a:lnTo>
                  <a:lnTo>
                    <a:pt x="42" y="2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8" name="Freeform 187"/>
            <p:cNvSpPr>
              <a:spLocks/>
            </p:cNvSpPr>
            <p:nvPr/>
          </p:nvSpPr>
          <p:spPr bwMode="auto">
            <a:xfrm>
              <a:off x="3659188" y="3536950"/>
              <a:ext cx="446087" cy="361950"/>
            </a:xfrm>
            <a:custGeom>
              <a:avLst/>
              <a:gdLst>
                <a:gd name="T0" fmla="*/ 2147483647 w 267"/>
                <a:gd name="T1" fmla="*/ 2147483647 h 216"/>
                <a:gd name="T2" fmla="*/ 2147483647 w 267"/>
                <a:gd name="T3" fmla="*/ 2147483647 h 216"/>
                <a:gd name="T4" fmla="*/ 2147483647 w 267"/>
                <a:gd name="T5" fmla="*/ 2147483647 h 216"/>
                <a:gd name="T6" fmla="*/ 2147483647 w 267"/>
                <a:gd name="T7" fmla="*/ 2147483647 h 216"/>
                <a:gd name="T8" fmla="*/ 2147483647 w 267"/>
                <a:gd name="T9" fmla="*/ 2147483647 h 216"/>
                <a:gd name="T10" fmla="*/ 2147483647 w 267"/>
                <a:gd name="T11" fmla="*/ 2147483647 h 216"/>
                <a:gd name="T12" fmla="*/ 2147483647 w 267"/>
                <a:gd name="T13" fmla="*/ 2147483647 h 216"/>
                <a:gd name="T14" fmla="*/ 2147483647 w 267"/>
                <a:gd name="T15" fmla="*/ 2147483647 h 216"/>
                <a:gd name="T16" fmla="*/ 2147483647 w 267"/>
                <a:gd name="T17" fmla="*/ 0 h 216"/>
                <a:gd name="T18" fmla="*/ 2147483647 w 267"/>
                <a:gd name="T19" fmla="*/ 2147483647 h 216"/>
                <a:gd name="T20" fmla="*/ 2147483647 w 267"/>
                <a:gd name="T21" fmla="*/ 2147483647 h 216"/>
                <a:gd name="T22" fmla="*/ 2147483647 w 267"/>
                <a:gd name="T23" fmla="*/ 2147483647 h 216"/>
                <a:gd name="T24" fmla="*/ 2147483647 w 267"/>
                <a:gd name="T25" fmla="*/ 2147483647 h 216"/>
                <a:gd name="T26" fmla="*/ 0 w 267"/>
                <a:gd name="T27" fmla="*/ 2147483647 h 216"/>
                <a:gd name="T28" fmla="*/ 2147483647 w 267"/>
                <a:gd name="T29" fmla="*/ 2147483647 h 216"/>
                <a:gd name="T30" fmla="*/ 2147483647 w 267"/>
                <a:gd name="T31" fmla="*/ 2147483647 h 216"/>
                <a:gd name="T32" fmla="*/ 2147483647 w 267"/>
                <a:gd name="T33" fmla="*/ 2147483647 h 216"/>
                <a:gd name="T34" fmla="*/ 2147483647 w 267"/>
                <a:gd name="T35" fmla="*/ 2147483647 h 216"/>
                <a:gd name="T36" fmla="*/ 2147483647 w 267"/>
                <a:gd name="T37" fmla="*/ 2147483647 h 216"/>
                <a:gd name="T38" fmla="*/ 2147483647 w 267"/>
                <a:gd name="T39" fmla="*/ 2147483647 h 216"/>
                <a:gd name="T40" fmla="*/ 2147483647 w 267"/>
                <a:gd name="T41" fmla="*/ 2147483647 h 216"/>
                <a:gd name="T42" fmla="*/ 2147483647 w 267"/>
                <a:gd name="T43" fmla="*/ 2147483647 h 216"/>
                <a:gd name="T44" fmla="*/ 2147483647 w 267"/>
                <a:gd name="T45" fmla="*/ 2147483647 h 216"/>
                <a:gd name="T46" fmla="*/ 2147483647 w 267"/>
                <a:gd name="T47" fmla="*/ 2147483647 h 216"/>
                <a:gd name="T48" fmla="*/ 2147483647 w 267"/>
                <a:gd name="T49" fmla="*/ 2147483647 h 2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7"/>
                <a:gd name="T76" fmla="*/ 0 h 216"/>
                <a:gd name="T77" fmla="*/ 267 w 267"/>
                <a:gd name="T78" fmla="*/ 216 h 2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7" h="216">
                  <a:moveTo>
                    <a:pt x="243" y="123"/>
                  </a:moveTo>
                  <a:lnTo>
                    <a:pt x="267" y="126"/>
                  </a:lnTo>
                  <a:lnTo>
                    <a:pt x="253" y="70"/>
                  </a:lnTo>
                  <a:lnTo>
                    <a:pt x="267" y="51"/>
                  </a:lnTo>
                  <a:lnTo>
                    <a:pt x="223" y="21"/>
                  </a:lnTo>
                  <a:lnTo>
                    <a:pt x="203" y="34"/>
                  </a:lnTo>
                  <a:lnTo>
                    <a:pt x="181" y="16"/>
                  </a:lnTo>
                  <a:lnTo>
                    <a:pt x="149" y="24"/>
                  </a:lnTo>
                  <a:lnTo>
                    <a:pt x="135" y="0"/>
                  </a:lnTo>
                  <a:lnTo>
                    <a:pt x="91" y="30"/>
                  </a:lnTo>
                  <a:lnTo>
                    <a:pt x="56" y="67"/>
                  </a:lnTo>
                  <a:lnTo>
                    <a:pt x="56" y="98"/>
                  </a:lnTo>
                  <a:lnTo>
                    <a:pt x="7" y="102"/>
                  </a:lnTo>
                  <a:lnTo>
                    <a:pt x="0" y="123"/>
                  </a:lnTo>
                  <a:lnTo>
                    <a:pt x="18" y="118"/>
                  </a:lnTo>
                  <a:lnTo>
                    <a:pt x="23" y="141"/>
                  </a:lnTo>
                  <a:lnTo>
                    <a:pt x="7" y="157"/>
                  </a:lnTo>
                  <a:lnTo>
                    <a:pt x="27" y="208"/>
                  </a:lnTo>
                  <a:lnTo>
                    <a:pt x="64" y="216"/>
                  </a:lnTo>
                  <a:lnTo>
                    <a:pt x="163" y="166"/>
                  </a:lnTo>
                  <a:lnTo>
                    <a:pt x="184" y="137"/>
                  </a:lnTo>
                  <a:lnTo>
                    <a:pt x="219" y="141"/>
                  </a:lnTo>
                  <a:lnTo>
                    <a:pt x="243" y="123"/>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9" name="Freeform 188"/>
            <p:cNvSpPr>
              <a:spLocks/>
            </p:cNvSpPr>
            <p:nvPr/>
          </p:nvSpPr>
          <p:spPr bwMode="auto">
            <a:xfrm>
              <a:off x="2459038" y="3429000"/>
              <a:ext cx="501650" cy="384175"/>
            </a:xfrm>
            <a:custGeom>
              <a:avLst/>
              <a:gdLst>
                <a:gd name="T0" fmla="*/ 2147483647 w 300"/>
                <a:gd name="T1" fmla="*/ 2147483647 h 229"/>
                <a:gd name="T2" fmla="*/ 2147483647 w 300"/>
                <a:gd name="T3" fmla="*/ 0 h 229"/>
                <a:gd name="T4" fmla="*/ 2147483647 w 300"/>
                <a:gd name="T5" fmla="*/ 2147483647 h 229"/>
                <a:gd name="T6" fmla="*/ 2147483647 w 300"/>
                <a:gd name="T7" fmla="*/ 2147483647 h 229"/>
                <a:gd name="T8" fmla="*/ 2147483647 w 300"/>
                <a:gd name="T9" fmla="*/ 2147483647 h 229"/>
                <a:gd name="T10" fmla="*/ 2147483647 w 300"/>
                <a:gd name="T11" fmla="*/ 2147483647 h 229"/>
                <a:gd name="T12" fmla="*/ 2147483647 w 300"/>
                <a:gd name="T13" fmla="*/ 2147483647 h 229"/>
                <a:gd name="T14" fmla="*/ 2147483647 w 300"/>
                <a:gd name="T15" fmla="*/ 2147483647 h 229"/>
                <a:gd name="T16" fmla="*/ 2147483647 w 300"/>
                <a:gd name="T17" fmla="*/ 2147483647 h 229"/>
                <a:gd name="T18" fmla="*/ 2147483647 w 300"/>
                <a:gd name="T19" fmla="*/ 2147483647 h 229"/>
                <a:gd name="T20" fmla="*/ 2147483647 w 300"/>
                <a:gd name="T21" fmla="*/ 2147483647 h 229"/>
                <a:gd name="T22" fmla="*/ 2147483647 w 300"/>
                <a:gd name="T23" fmla="*/ 2147483647 h 229"/>
                <a:gd name="T24" fmla="*/ 2147483647 w 300"/>
                <a:gd name="T25" fmla="*/ 2147483647 h 229"/>
                <a:gd name="T26" fmla="*/ 2147483647 w 300"/>
                <a:gd name="T27" fmla="*/ 2147483647 h 229"/>
                <a:gd name="T28" fmla="*/ 2147483647 w 300"/>
                <a:gd name="T29" fmla="*/ 2147483647 h 229"/>
                <a:gd name="T30" fmla="*/ 2147483647 w 300"/>
                <a:gd name="T31" fmla="*/ 2147483647 h 229"/>
                <a:gd name="T32" fmla="*/ 2147483647 w 300"/>
                <a:gd name="T33" fmla="*/ 2147483647 h 229"/>
                <a:gd name="T34" fmla="*/ 2147483647 w 300"/>
                <a:gd name="T35" fmla="*/ 2147483647 h 229"/>
                <a:gd name="T36" fmla="*/ 2147483647 w 300"/>
                <a:gd name="T37" fmla="*/ 2147483647 h 229"/>
                <a:gd name="T38" fmla="*/ 2147483647 w 300"/>
                <a:gd name="T39" fmla="*/ 2147483647 h 229"/>
                <a:gd name="T40" fmla="*/ 2147483647 w 300"/>
                <a:gd name="T41" fmla="*/ 2147483647 h 229"/>
                <a:gd name="T42" fmla="*/ 2147483647 w 300"/>
                <a:gd name="T43" fmla="*/ 2147483647 h 229"/>
                <a:gd name="T44" fmla="*/ 0 w 300"/>
                <a:gd name="T45" fmla="*/ 2147483647 h 229"/>
                <a:gd name="T46" fmla="*/ 2147483647 w 300"/>
                <a:gd name="T47" fmla="*/ 2147483647 h 229"/>
                <a:gd name="T48" fmla="*/ 2147483647 w 300"/>
                <a:gd name="T49" fmla="*/ 2147483647 h 229"/>
                <a:gd name="T50" fmla="*/ 2147483647 w 300"/>
                <a:gd name="T51" fmla="*/ 2147483647 h 229"/>
                <a:gd name="T52" fmla="*/ 2147483647 w 300"/>
                <a:gd name="T53" fmla="*/ 2147483647 h 22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0"/>
                <a:gd name="T82" fmla="*/ 0 h 229"/>
                <a:gd name="T83" fmla="*/ 300 w 300"/>
                <a:gd name="T84" fmla="*/ 229 h 22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0" h="229">
                  <a:moveTo>
                    <a:pt x="90" y="8"/>
                  </a:moveTo>
                  <a:lnTo>
                    <a:pt x="162" y="0"/>
                  </a:lnTo>
                  <a:lnTo>
                    <a:pt x="186" y="32"/>
                  </a:lnTo>
                  <a:lnTo>
                    <a:pt x="175" y="54"/>
                  </a:lnTo>
                  <a:lnTo>
                    <a:pt x="261" y="43"/>
                  </a:lnTo>
                  <a:lnTo>
                    <a:pt x="277" y="50"/>
                  </a:lnTo>
                  <a:lnTo>
                    <a:pt x="300" y="94"/>
                  </a:lnTo>
                  <a:lnTo>
                    <a:pt x="277" y="115"/>
                  </a:lnTo>
                  <a:lnTo>
                    <a:pt x="279" y="147"/>
                  </a:lnTo>
                  <a:lnTo>
                    <a:pt x="247" y="155"/>
                  </a:lnTo>
                  <a:lnTo>
                    <a:pt x="271" y="206"/>
                  </a:lnTo>
                  <a:lnTo>
                    <a:pt x="250" y="217"/>
                  </a:lnTo>
                  <a:lnTo>
                    <a:pt x="218" y="229"/>
                  </a:lnTo>
                  <a:lnTo>
                    <a:pt x="192" y="206"/>
                  </a:lnTo>
                  <a:lnTo>
                    <a:pt x="136" y="190"/>
                  </a:lnTo>
                  <a:lnTo>
                    <a:pt x="128" y="177"/>
                  </a:lnTo>
                  <a:lnTo>
                    <a:pt x="40" y="181"/>
                  </a:lnTo>
                  <a:lnTo>
                    <a:pt x="37" y="162"/>
                  </a:lnTo>
                  <a:lnTo>
                    <a:pt x="10" y="155"/>
                  </a:lnTo>
                  <a:lnTo>
                    <a:pt x="4" y="134"/>
                  </a:lnTo>
                  <a:lnTo>
                    <a:pt x="13" y="122"/>
                  </a:lnTo>
                  <a:lnTo>
                    <a:pt x="2" y="90"/>
                  </a:lnTo>
                  <a:lnTo>
                    <a:pt x="0" y="78"/>
                  </a:lnTo>
                  <a:lnTo>
                    <a:pt x="69" y="59"/>
                  </a:lnTo>
                  <a:lnTo>
                    <a:pt x="90" y="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20" name="Freeform 189"/>
            <p:cNvSpPr>
              <a:spLocks/>
            </p:cNvSpPr>
            <p:nvPr/>
          </p:nvSpPr>
          <p:spPr bwMode="auto">
            <a:xfrm>
              <a:off x="2232025" y="3143250"/>
              <a:ext cx="377825" cy="452438"/>
            </a:xfrm>
            <a:custGeom>
              <a:avLst/>
              <a:gdLst>
                <a:gd name="T0" fmla="*/ 2147483647 w 226"/>
                <a:gd name="T1" fmla="*/ 2147483647 h 270"/>
                <a:gd name="T2" fmla="*/ 2147483647 w 226"/>
                <a:gd name="T3" fmla="*/ 2147483647 h 270"/>
                <a:gd name="T4" fmla="*/ 2147483647 w 226"/>
                <a:gd name="T5" fmla="*/ 2147483647 h 270"/>
                <a:gd name="T6" fmla="*/ 2147483647 w 226"/>
                <a:gd name="T7" fmla="*/ 2147483647 h 270"/>
                <a:gd name="T8" fmla="*/ 2147483647 w 226"/>
                <a:gd name="T9" fmla="*/ 0 h 270"/>
                <a:gd name="T10" fmla="*/ 2147483647 w 226"/>
                <a:gd name="T11" fmla="*/ 2147483647 h 270"/>
                <a:gd name="T12" fmla="*/ 2147483647 w 226"/>
                <a:gd name="T13" fmla="*/ 2147483647 h 270"/>
                <a:gd name="T14" fmla="*/ 2147483647 w 226"/>
                <a:gd name="T15" fmla="*/ 2147483647 h 270"/>
                <a:gd name="T16" fmla="*/ 2147483647 w 226"/>
                <a:gd name="T17" fmla="*/ 2147483647 h 270"/>
                <a:gd name="T18" fmla="*/ 2147483647 w 226"/>
                <a:gd name="T19" fmla="*/ 2147483647 h 270"/>
                <a:gd name="T20" fmla="*/ 2147483647 w 226"/>
                <a:gd name="T21" fmla="*/ 2147483647 h 270"/>
                <a:gd name="T22" fmla="*/ 2147483647 w 226"/>
                <a:gd name="T23" fmla="*/ 2147483647 h 270"/>
                <a:gd name="T24" fmla="*/ 2147483647 w 226"/>
                <a:gd name="T25" fmla="*/ 2147483647 h 270"/>
                <a:gd name="T26" fmla="*/ 2147483647 w 226"/>
                <a:gd name="T27" fmla="*/ 2147483647 h 270"/>
                <a:gd name="T28" fmla="*/ 2147483647 w 226"/>
                <a:gd name="T29" fmla="*/ 2147483647 h 270"/>
                <a:gd name="T30" fmla="*/ 2147483647 w 226"/>
                <a:gd name="T31" fmla="*/ 2147483647 h 270"/>
                <a:gd name="T32" fmla="*/ 2147483647 w 226"/>
                <a:gd name="T33" fmla="*/ 2147483647 h 270"/>
                <a:gd name="T34" fmla="*/ 0 w 226"/>
                <a:gd name="T35" fmla="*/ 2147483647 h 270"/>
                <a:gd name="T36" fmla="*/ 2147483647 w 226"/>
                <a:gd name="T37" fmla="*/ 2147483647 h 270"/>
                <a:gd name="T38" fmla="*/ 2147483647 w 226"/>
                <a:gd name="T39" fmla="*/ 2147483647 h 270"/>
                <a:gd name="T40" fmla="*/ 2147483647 w 226"/>
                <a:gd name="T41" fmla="*/ 2147483647 h 270"/>
                <a:gd name="T42" fmla="*/ 2147483647 w 226"/>
                <a:gd name="T43" fmla="*/ 2147483647 h 270"/>
                <a:gd name="T44" fmla="*/ 2147483647 w 226"/>
                <a:gd name="T45" fmla="*/ 2147483647 h 2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26"/>
                <a:gd name="T70" fmla="*/ 0 h 270"/>
                <a:gd name="T71" fmla="*/ 226 w 226"/>
                <a:gd name="T72" fmla="*/ 270 h 2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26" h="270">
                  <a:moveTo>
                    <a:pt x="5" y="73"/>
                  </a:moveTo>
                  <a:lnTo>
                    <a:pt x="69" y="46"/>
                  </a:lnTo>
                  <a:lnTo>
                    <a:pt x="111" y="48"/>
                  </a:lnTo>
                  <a:lnTo>
                    <a:pt x="111" y="32"/>
                  </a:lnTo>
                  <a:lnTo>
                    <a:pt x="136" y="0"/>
                  </a:lnTo>
                  <a:lnTo>
                    <a:pt x="149" y="21"/>
                  </a:lnTo>
                  <a:lnTo>
                    <a:pt x="154" y="72"/>
                  </a:lnTo>
                  <a:lnTo>
                    <a:pt x="197" y="137"/>
                  </a:lnTo>
                  <a:lnTo>
                    <a:pt x="213" y="139"/>
                  </a:lnTo>
                  <a:lnTo>
                    <a:pt x="226" y="179"/>
                  </a:lnTo>
                  <a:lnTo>
                    <a:pt x="205" y="230"/>
                  </a:lnTo>
                  <a:lnTo>
                    <a:pt x="136" y="249"/>
                  </a:lnTo>
                  <a:lnTo>
                    <a:pt x="138" y="261"/>
                  </a:lnTo>
                  <a:lnTo>
                    <a:pt x="88" y="270"/>
                  </a:lnTo>
                  <a:lnTo>
                    <a:pt x="50" y="230"/>
                  </a:lnTo>
                  <a:lnTo>
                    <a:pt x="20" y="227"/>
                  </a:lnTo>
                  <a:lnTo>
                    <a:pt x="8" y="201"/>
                  </a:lnTo>
                  <a:lnTo>
                    <a:pt x="0" y="168"/>
                  </a:lnTo>
                  <a:lnTo>
                    <a:pt x="32" y="152"/>
                  </a:lnTo>
                  <a:lnTo>
                    <a:pt x="36" y="113"/>
                  </a:lnTo>
                  <a:lnTo>
                    <a:pt x="5" y="73"/>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1" name="Freeform 190"/>
            <p:cNvSpPr>
              <a:spLocks/>
            </p:cNvSpPr>
            <p:nvPr/>
          </p:nvSpPr>
          <p:spPr bwMode="auto">
            <a:xfrm>
              <a:off x="2908300" y="2624138"/>
              <a:ext cx="371475" cy="563562"/>
            </a:xfrm>
            <a:custGeom>
              <a:avLst/>
              <a:gdLst>
                <a:gd name="T0" fmla="*/ 2147483647 w 222"/>
                <a:gd name="T1" fmla="*/ 2147483647 h 336"/>
                <a:gd name="T2" fmla="*/ 2147483647 w 222"/>
                <a:gd name="T3" fmla="*/ 2147483647 h 336"/>
                <a:gd name="T4" fmla="*/ 2147483647 w 222"/>
                <a:gd name="T5" fmla="*/ 2147483647 h 336"/>
                <a:gd name="T6" fmla="*/ 2147483647 w 222"/>
                <a:gd name="T7" fmla="*/ 2147483647 h 336"/>
                <a:gd name="T8" fmla="*/ 2147483647 w 222"/>
                <a:gd name="T9" fmla="*/ 2147483647 h 336"/>
                <a:gd name="T10" fmla="*/ 2147483647 w 222"/>
                <a:gd name="T11" fmla="*/ 2147483647 h 336"/>
                <a:gd name="T12" fmla="*/ 2147483647 w 222"/>
                <a:gd name="T13" fmla="*/ 2147483647 h 336"/>
                <a:gd name="T14" fmla="*/ 2147483647 w 222"/>
                <a:gd name="T15" fmla="*/ 2147483647 h 336"/>
                <a:gd name="T16" fmla="*/ 2147483647 w 222"/>
                <a:gd name="T17" fmla="*/ 2147483647 h 336"/>
                <a:gd name="T18" fmla="*/ 2147483647 w 222"/>
                <a:gd name="T19" fmla="*/ 2147483647 h 336"/>
                <a:gd name="T20" fmla="*/ 2147483647 w 222"/>
                <a:gd name="T21" fmla="*/ 2147483647 h 336"/>
                <a:gd name="T22" fmla="*/ 2147483647 w 222"/>
                <a:gd name="T23" fmla="*/ 2147483647 h 336"/>
                <a:gd name="T24" fmla="*/ 2147483647 w 222"/>
                <a:gd name="T25" fmla="*/ 2147483647 h 336"/>
                <a:gd name="T26" fmla="*/ 2147483647 w 222"/>
                <a:gd name="T27" fmla="*/ 2147483647 h 336"/>
                <a:gd name="T28" fmla="*/ 2147483647 w 222"/>
                <a:gd name="T29" fmla="*/ 2147483647 h 336"/>
                <a:gd name="T30" fmla="*/ 0 w 222"/>
                <a:gd name="T31" fmla="*/ 2147483647 h 336"/>
                <a:gd name="T32" fmla="*/ 2147483647 w 222"/>
                <a:gd name="T33" fmla="*/ 2147483647 h 336"/>
                <a:gd name="T34" fmla="*/ 2147483647 w 222"/>
                <a:gd name="T35" fmla="*/ 2147483647 h 336"/>
                <a:gd name="T36" fmla="*/ 2147483647 w 222"/>
                <a:gd name="T37" fmla="*/ 2147483647 h 336"/>
                <a:gd name="T38" fmla="*/ 2147483647 w 222"/>
                <a:gd name="T39" fmla="*/ 2147483647 h 336"/>
                <a:gd name="T40" fmla="*/ 2147483647 w 222"/>
                <a:gd name="T41" fmla="*/ 0 h 336"/>
                <a:gd name="T42" fmla="*/ 2147483647 w 222"/>
                <a:gd name="T43" fmla="*/ 2147483647 h 336"/>
                <a:gd name="T44" fmla="*/ 2147483647 w 222"/>
                <a:gd name="T45" fmla="*/ 2147483647 h 336"/>
                <a:gd name="T46" fmla="*/ 2147483647 w 222"/>
                <a:gd name="T47" fmla="*/ 2147483647 h 3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2"/>
                <a:gd name="T73" fmla="*/ 0 h 336"/>
                <a:gd name="T74" fmla="*/ 222 w 222"/>
                <a:gd name="T75" fmla="*/ 336 h 3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2" h="336">
                  <a:moveTo>
                    <a:pt x="204" y="21"/>
                  </a:moveTo>
                  <a:lnTo>
                    <a:pt x="220" y="26"/>
                  </a:lnTo>
                  <a:lnTo>
                    <a:pt x="222" y="85"/>
                  </a:lnTo>
                  <a:lnTo>
                    <a:pt x="192" y="123"/>
                  </a:lnTo>
                  <a:lnTo>
                    <a:pt x="190" y="179"/>
                  </a:lnTo>
                  <a:lnTo>
                    <a:pt x="190" y="192"/>
                  </a:lnTo>
                  <a:lnTo>
                    <a:pt x="169" y="181"/>
                  </a:lnTo>
                  <a:lnTo>
                    <a:pt x="116" y="207"/>
                  </a:lnTo>
                  <a:lnTo>
                    <a:pt x="137" y="248"/>
                  </a:lnTo>
                  <a:lnTo>
                    <a:pt x="116" y="251"/>
                  </a:lnTo>
                  <a:lnTo>
                    <a:pt x="110" y="280"/>
                  </a:lnTo>
                  <a:lnTo>
                    <a:pt x="128" y="283"/>
                  </a:lnTo>
                  <a:lnTo>
                    <a:pt x="91" y="336"/>
                  </a:lnTo>
                  <a:lnTo>
                    <a:pt x="41" y="293"/>
                  </a:lnTo>
                  <a:lnTo>
                    <a:pt x="28" y="262"/>
                  </a:lnTo>
                  <a:lnTo>
                    <a:pt x="0" y="203"/>
                  </a:lnTo>
                  <a:lnTo>
                    <a:pt x="20" y="192"/>
                  </a:lnTo>
                  <a:lnTo>
                    <a:pt x="24" y="99"/>
                  </a:lnTo>
                  <a:lnTo>
                    <a:pt x="16" y="66"/>
                  </a:lnTo>
                  <a:lnTo>
                    <a:pt x="35" y="13"/>
                  </a:lnTo>
                  <a:lnTo>
                    <a:pt x="132" y="0"/>
                  </a:lnTo>
                  <a:lnTo>
                    <a:pt x="204" y="21"/>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2" name="Freeform 191"/>
            <p:cNvSpPr>
              <a:spLocks/>
            </p:cNvSpPr>
            <p:nvPr/>
          </p:nvSpPr>
          <p:spPr bwMode="auto">
            <a:xfrm>
              <a:off x="2097088" y="2884488"/>
              <a:ext cx="450850" cy="381000"/>
            </a:xfrm>
            <a:custGeom>
              <a:avLst/>
              <a:gdLst>
                <a:gd name="T0" fmla="*/ 2147483647 w 269"/>
                <a:gd name="T1" fmla="*/ 2147483647 h 227"/>
                <a:gd name="T2" fmla="*/ 2147483647 w 269"/>
                <a:gd name="T3" fmla="*/ 2147483647 h 227"/>
                <a:gd name="T4" fmla="*/ 2147483647 w 269"/>
                <a:gd name="T5" fmla="*/ 2147483647 h 227"/>
                <a:gd name="T6" fmla="*/ 2147483647 w 269"/>
                <a:gd name="T7" fmla="*/ 2147483647 h 227"/>
                <a:gd name="T8" fmla="*/ 2147483647 w 269"/>
                <a:gd name="T9" fmla="*/ 2147483647 h 227"/>
                <a:gd name="T10" fmla="*/ 2147483647 w 269"/>
                <a:gd name="T11" fmla="*/ 0 h 227"/>
                <a:gd name="T12" fmla="*/ 2147483647 w 269"/>
                <a:gd name="T13" fmla="*/ 2147483647 h 227"/>
                <a:gd name="T14" fmla="*/ 0 w 269"/>
                <a:gd name="T15" fmla="*/ 2147483647 h 227"/>
                <a:gd name="T16" fmla="*/ 2147483647 w 269"/>
                <a:gd name="T17" fmla="*/ 2147483647 h 227"/>
                <a:gd name="T18" fmla="*/ 2147483647 w 269"/>
                <a:gd name="T19" fmla="*/ 2147483647 h 227"/>
                <a:gd name="T20" fmla="*/ 2147483647 w 269"/>
                <a:gd name="T21" fmla="*/ 2147483647 h 227"/>
                <a:gd name="T22" fmla="*/ 2147483647 w 269"/>
                <a:gd name="T23" fmla="*/ 2147483647 h 227"/>
                <a:gd name="T24" fmla="*/ 2147483647 w 269"/>
                <a:gd name="T25" fmla="*/ 2147483647 h 227"/>
                <a:gd name="T26" fmla="*/ 2147483647 w 269"/>
                <a:gd name="T27" fmla="*/ 2147483647 h 227"/>
                <a:gd name="T28" fmla="*/ 2147483647 w 269"/>
                <a:gd name="T29" fmla="*/ 2147483647 h 227"/>
                <a:gd name="T30" fmla="*/ 2147483647 w 269"/>
                <a:gd name="T31" fmla="*/ 2147483647 h 227"/>
                <a:gd name="T32" fmla="*/ 2147483647 w 269"/>
                <a:gd name="T33" fmla="*/ 2147483647 h 227"/>
                <a:gd name="T34" fmla="*/ 2147483647 w 269"/>
                <a:gd name="T35" fmla="*/ 2147483647 h 227"/>
                <a:gd name="T36" fmla="*/ 2147483647 w 269"/>
                <a:gd name="T37" fmla="*/ 2147483647 h 227"/>
                <a:gd name="T38" fmla="*/ 2147483647 w 269"/>
                <a:gd name="T39" fmla="*/ 2147483647 h 227"/>
                <a:gd name="T40" fmla="*/ 2147483647 w 269"/>
                <a:gd name="T41" fmla="*/ 2147483647 h 227"/>
                <a:gd name="T42" fmla="*/ 2147483647 w 269"/>
                <a:gd name="T43" fmla="*/ 2147483647 h 227"/>
                <a:gd name="T44" fmla="*/ 2147483647 w 269"/>
                <a:gd name="T45" fmla="*/ 2147483647 h 227"/>
                <a:gd name="T46" fmla="*/ 2147483647 w 269"/>
                <a:gd name="T47" fmla="*/ 2147483647 h 227"/>
                <a:gd name="T48" fmla="*/ 2147483647 w 269"/>
                <a:gd name="T49" fmla="*/ 2147483647 h 227"/>
                <a:gd name="T50" fmla="*/ 2147483647 w 269"/>
                <a:gd name="T51" fmla="*/ 2147483647 h 227"/>
                <a:gd name="T52" fmla="*/ 2147483647 w 269"/>
                <a:gd name="T53" fmla="*/ 2147483647 h 227"/>
                <a:gd name="T54" fmla="*/ 2147483647 w 269"/>
                <a:gd name="T55" fmla="*/ 2147483647 h 227"/>
                <a:gd name="T56" fmla="*/ 2147483647 w 269"/>
                <a:gd name="T57" fmla="*/ 2147483647 h 2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69"/>
                <a:gd name="T88" fmla="*/ 0 h 227"/>
                <a:gd name="T89" fmla="*/ 269 w 269"/>
                <a:gd name="T90" fmla="*/ 227 h 2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69" h="227">
                  <a:moveTo>
                    <a:pt x="128" y="66"/>
                  </a:moveTo>
                  <a:lnTo>
                    <a:pt x="106" y="47"/>
                  </a:lnTo>
                  <a:lnTo>
                    <a:pt x="116" y="34"/>
                  </a:lnTo>
                  <a:lnTo>
                    <a:pt x="90" y="21"/>
                  </a:lnTo>
                  <a:lnTo>
                    <a:pt x="63" y="23"/>
                  </a:lnTo>
                  <a:lnTo>
                    <a:pt x="40" y="0"/>
                  </a:lnTo>
                  <a:lnTo>
                    <a:pt x="16" y="13"/>
                  </a:lnTo>
                  <a:lnTo>
                    <a:pt x="0" y="16"/>
                  </a:lnTo>
                  <a:lnTo>
                    <a:pt x="20" y="103"/>
                  </a:lnTo>
                  <a:lnTo>
                    <a:pt x="13" y="123"/>
                  </a:lnTo>
                  <a:lnTo>
                    <a:pt x="26" y="128"/>
                  </a:lnTo>
                  <a:lnTo>
                    <a:pt x="21" y="146"/>
                  </a:lnTo>
                  <a:lnTo>
                    <a:pt x="13" y="160"/>
                  </a:lnTo>
                  <a:lnTo>
                    <a:pt x="53" y="173"/>
                  </a:lnTo>
                  <a:lnTo>
                    <a:pt x="77" y="202"/>
                  </a:lnTo>
                  <a:lnTo>
                    <a:pt x="85" y="227"/>
                  </a:lnTo>
                  <a:lnTo>
                    <a:pt x="149" y="200"/>
                  </a:lnTo>
                  <a:lnTo>
                    <a:pt x="191" y="202"/>
                  </a:lnTo>
                  <a:lnTo>
                    <a:pt x="191" y="186"/>
                  </a:lnTo>
                  <a:lnTo>
                    <a:pt x="216" y="154"/>
                  </a:lnTo>
                  <a:lnTo>
                    <a:pt x="208" y="122"/>
                  </a:lnTo>
                  <a:lnTo>
                    <a:pt x="240" y="112"/>
                  </a:lnTo>
                  <a:lnTo>
                    <a:pt x="255" y="69"/>
                  </a:lnTo>
                  <a:lnTo>
                    <a:pt x="269" y="64"/>
                  </a:lnTo>
                  <a:lnTo>
                    <a:pt x="258" y="28"/>
                  </a:lnTo>
                  <a:lnTo>
                    <a:pt x="200" y="12"/>
                  </a:lnTo>
                  <a:lnTo>
                    <a:pt x="128" y="6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3" name="Freeform 192"/>
            <p:cNvSpPr>
              <a:spLocks/>
            </p:cNvSpPr>
            <p:nvPr/>
          </p:nvSpPr>
          <p:spPr bwMode="auto">
            <a:xfrm>
              <a:off x="2524125" y="2757488"/>
              <a:ext cx="430213" cy="327025"/>
            </a:xfrm>
            <a:custGeom>
              <a:avLst/>
              <a:gdLst>
                <a:gd name="T0" fmla="*/ 2147483647 w 257"/>
                <a:gd name="T1" fmla="*/ 2147483647 h 195"/>
                <a:gd name="T2" fmla="*/ 2147483647 w 257"/>
                <a:gd name="T3" fmla="*/ 2147483647 h 195"/>
                <a:gd name="T4" fmla="*/ 2147483647 w 257"/>
                <a:gd name="T5" fmla="*/ 2147483647 h 195"/>
                <a:gd name="T6" fmla="*/ 2147483647 w 257"/>
                <a:gd name="T7" fmla="*/ 2147483647 h 195"/>
                <a:gd name="T8" fmla="*/ 2147483647 w 257"/>
                <a:gd name="T9" fmla="*/ 2147483647 h 195"/>
                <a:gd name="T10" fmla="*/ 2147483647 w 257"/>
                <a:gd name="T11" fmla="*/ 2147483647 h 195"/>
                <a:gd name="T12" fmla="*/ 2147483647 w 257"/>
                <a:gd name="T13" fmla="*/ 2147483647 h 195"/>
                <a:gd name="T14" fmla="*/ 2147483647 w 257"/>
                <a:gd name="T15" fmla="*/ 2147483647 h 195"/>
                <a:gd name="T16" fmla="*/ 2147483647 w 257"/>
                <a:gd name="T17" fmla="*/ 2147483647 h 195"/>
                <a:gd name="T18" fmla="*/ 2147483647 w 257"/>
                <a:gd name="T19" fmla="*/ 2147483647 h 195"/>
                <a:gd name="T20" fmla="*/ 0 w 257"/>
                <a:gd name="T21" fmla="*/ 2147483647 h 195"/>
                <a:gd name="T22" fmla="*/ 2147483647 w 257"/>
                <a:gd name="T23" fmla="*/ 2147483647 h 195"/>
                <a:gd name="T24" fmla="*/ 2147483647 w 257"/>
                <a:gd name="T25" fmla="*/ 2147483647 h 195"/>
                <a:gd name="T26" fmla="*/ 2147483647 w 257"/>
                <a:gd name="T27" fmla="*/ 2147483647 h 195"/>
                <a:gd name="T28" fmla="*/ 0 w 257"/>
                <a:gd name="T29" fmla="*/ 2147483647 h 195"/>
                <a:gd name="T30" fmla="*/ 2147483647 w 257"/>
                <a:gd name="T31" fmla="*/ 0 h 195"/>
                <a:gd name="T32" fmla="*/ 2147483647 w 257"/>
                <a:gd name="T33" fmla="*/ 2147483647 h 195"/>
                <a:gd name="T34" fmla="*/ 2147483647 w 257"/>
                <a:gd name="T35" fmla="*/ 2147483647 h 195"/>
                <a:gd name="T36" fmla="*/ 2147483647 w 257"/>
                <a:gd name="T37" fmla="*/ 2147483647 h 195"/>
                <a:gd name="T38" fmla="*/ 2147483647 w 257"/>
                <a:gd name="T39" fmla="*/ 2147483647 h 195"/>
                <a:gd name="T40" fmla="*/ 2147483647 w 257"/>
                <a:gd name="T41" fmla="*/ 2147483647 h 195"/>
                <a:gd name="T42" fmla="*/ 2147483647 w 257"/>
                <a:gd name="T43" fmla="*/ 2147483647 h 195"/>
                <a:gd name="T44" fmla="*/ 2147483647 w 257"/>
                <a:gd name="T45" fmla="*/ 2147483647 h 19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7"/>
                <a:gd name="T70" fmla="*/ 0 h 195"/>
                <a:gd name="T71" fmla="*/ 257 w 257"/>
                <a:gd name="T72" fmla="*/ 195 h 19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7" h="195">
                  <a:moveTo>
                    <a:pt x="253" y="20"/>
                  </a:moveTo>
                  <a:lnTo>
                    <a:pt x="249" y="113"/>
                  </a:lnTo>
                  <a:lnTo>
                    <a:pt x="229" y="124"/>
                  </a:lnTo>
                  <a:lnTo>
                    <a:pt x="257" y="183"/>
                  </a:lnTo>
                  <a:lnTo>
                    <a:pt x="190" y="195"/>
                  </a:lnTo>
                  <a:lnTo>
                    <a:pt x="160" y="187"/>
                  </a:lnTo>
                  <a:lnTo>
                    <a:pt x="110" y="167"/>
                  </a:lnTo>
                  <a:lnTo>
                    <a:pt x="64" y="159"/>
                  </a:lnTo>
                  <a:lnTo>
                    <a:pt x="35" y="167"/>
                  </a:lnTo>
                  <a:lnTo>
                    <a:pt x="6" y="163"/>
                  </a:lnTo>
                  <a:lnTo>
                    <a:pt x="0" y="145"/>
                  </a:lnTo>
                  <a:lnTo>
                    <a:pt x="14" y="140"/>
                  </a:lnTo>
                  <a:lnTo>
                    <a:pt x="3" y="104"/>
                  </a:lnTo>
                  <a:lnTo>
                    <a:pt x="8" y="81"/>
                  </a:lnTo>
                  <a:lnTo>
                    <a:pt x="0" y="22"/>
                  </a:lnTo>
                  <a:lnTo>
                    <a:pt x="11" y="0"/>
                  </a:lnTo>
                  <a:lnTo>
                    <a:pt x="27" y="19"/>
                  </a:lnTo>
                  <a:lnTo>
                    <a:pt x="99" y="24"/>
                  </a:lnTo>
                  <a:lnTo>
                    <a:pt x="171" y="52"/>
                  </a:lnTo>
                  <a:lnTo>
                    <a:pt x="214" y="24"/>
                  </a:lnTo>
                  <a:lnTo>
                    <a:pt x="253" y="20"/>
                  </a:lnTo>
                  <a:close/>
                </a:path>
              </a:pathLst>
            </a:custGeom>
            <a:solidFill>
              <a:srgbClr val="FFFF00"/>
            </a:solidFill>
            <a:ln w="9525" cap="flat">
              <a:solidFill>
                <a:srgbClr val="000000"/>
              </a:solidFill>
              <a:prstDash val="solid"/>
              <a:miter lim="800000"/>
              <a:headEnd/>
              <a:tailEnd/>
            </a:ln>
          </p:spPr>
          <p:txBody>
            <a:bodyPr/>
            <a:lstStyle/>
            <a:p>
              <a:endParaRPr lang="fr-FR" sz="1000" dirty="0"/>
            </a:p>
          </p:txBody>
        </p:sp>
        <p:sp>
          <p:nvSpPr>
            <p:cNvPr id="15424" name="Freeform 193"/>
            <p:cNvSpPr>
              <a:spLocks/>
            </p:cNvSpPr>
            <p:nvPr/>
          </p:nvSpPr>
          <p:spPr bwMode="auto">
            <a:xfrm>
              <a:off x="3024188" y="5205413"/>
              <a:ext cx="525462" cy="457200"/>
            </a:xfrm>
            <a:custGeom>
              <a:avLst/>
              <a:gdLst>
                <a:gd name="T0" fmla="*/ 2147483647 w 314"/>
                <a:gd name="T1" fmla="*/ 2147483647 h 273"/>
                <a:gd name="T2" fmla="*/ 2147483647 w 314"/>
                <a:gd name="T3" fmla="*/ 2147483647 h 273"/>
                <a:gd name="T4" fmla="*/ 2147483647 w 314"/>
                <a:gd name="T5" fmla="*/ 2147483647 h 273"/>
                <a:gd name="T6" fmla="*/ 2147483647 w 314"/>
                <a:gd name="T7" fmla="*/ 2147483647 h 273"/>
                <a:gd name="T8" fmla="*/ 2147483647 w 314"/>
                <a:gd name="T9" fmla="*/ 2147483647 h 273"/>
                <a:gd name="T10" fmla="*/ 2147483647 w 314"/>
                <a:gd name="T11" fmla="*/ 2147483647 h 273"/>
                <a:gd name="T12" fmla="*/ 2147483647 w 314"/>
                <a:gd name="T13" fmla="*/ 2147483647 h 273"/>
                <a:gd name="T14" fmla="*/ 2147483647 w 314"/>
                <a:gd name="T15" fmla="*/ 2147483647 h 273"/>
                <a:gd name="T16" fmla="*/ 2147483647 w 314"/>
                <a:gd name="T17" fmla="*/ 2147483647 h 273"/>
                <a:gd name="T18" fmla="*/ 2147483647 w 314"/>
                <a:gd name="T19" fmla="*/ 2147483647 h 273"/>
                <a:gd name="T20" fmla="*/ 2147483647 w 314"/>
                <a:gd name="T21" fmla="*/ 2147483647 h 273"/>
                <a:gd name="T22" fmla="*/ 2147483647 w 314"/>
                <a:gd name="T23" fmla="*/ 2147483647 h 273"/>
                <a:gd name="T24" fmla="*/ 2147483647 w 314"/>
                <a:gd name="T25" fmla="*/ 2147483647 h 273"/>
                <a:gd name="T26" fmla="*/ 2147483647 w 314"/>
                <a:gd name="T27" fmla="*/ 2147483647 h 273"/>
                <a:gd name="T28" fmla="*/ 2147483647 w 314"/>
                <a:gd name="T29" fmla="*/ 2147483647 h 273"/>
                <a:gd name="T30" fmla="*/ 2147483647 w 314"/>
                <a:gd name="T31" fmla="*/ 2147483647 h 273"/>
                <a:gd name="T32" fmla="*/ 2147483647 w 314"/>
                <a:gd name="T33" fmla="*/ 2147483647 h 273"/>
                <a:gd name="T34" fmla="*/ 2147483647 w 314"/>
                <a:gd name="T35" fmla="*/ 2147483647 h 273"/>
                <a:gd name="T36" fmla="*/ 2147483647 w 314"/>
                <a:gd name="T37" fmla="*/ 2147483647 h 273"/>
                <a:gd name="T38" fmla="*/ 2147483647 w 314"/>
                <a:gd name="T39" fmla="*/ 2147483647 h 273"/>
                <a:gd name="T40" fmla="*/ 0 w 314"/>
                <a:gd name="T41" fmla="*/ 2147483647 h 273"/>
                <a:gd name="T42" fmla="*/ 2147483647 w 314"/>
                <a:gd name="T43" fmla="*/ 2147483647 h 273"/>
                <a:gd name="T44" fmla="*/ 2147483647 w 314"/>
                <a:gd name="T45" fmla="*/ 2147483647 h 273"/>
                <a:gd name="T46" fmla="*/ 2147483647 w 314"/>
                <a:gd name="T47" fmla="*/ 2147483647 h 273"/>
                <a:gd name="T48" fmla="*/ 2147483647 w 314"/>
                <a:gd name="T49" fmla="*/ 2147483647 h 273"/>
                <a:gd name="T50" fmla="*/ 2147483647 w 314"/>
                <a:gd name="T51" fmla="*/ 2147483647 h 273"/>
                <a:gd name="T52" fmla="*/ 2147483647 w 314"/>
                <a:gd name="T53" fmla="*/ 2147483647 h 273"/>
                <a:gd name="T54" fmla="*/ 2147483647 w 314"/>
                <a:gd name="T55" fmla="*/ 2147483647 h 273"/>
                <a:gd name="T56" fmla="*/ 2147483647 w 314"/>
                <a:gd name="T57" fmla="*/ 0 h 273"/>
                <a:gd name="T58" fmla="*/ 2147483647 w 314"/>
                <a:gd name="T59" fmla="*/ 2147483647 h 273"/>
                <a:gd name="T60" fmla="*/ 2147483647 w 314"/>
                <a:gd name="T61" fmla="*/ 2147483647 h 273"/>
                <a:gd name="T62" fmla="*/ 2147483647 w 314"/>
                <a:gd name="T63" fmla="*/ 2147483647 h 273"/>
                <a:gd name="T64" fmla="*/ 2147483647 w 314"/>
                <a:gd name="T65" fmla="*/ 2147483647 h 273"/>
                <a:gd name="T66" fmla="*/ 2147483647 w 314"/>
                <a:gd name="T67" fmla="*/ 2147483647 h 273"/>
                <a:gd name="T68" fmla="*/ 2147483647 w 314"/>
                <a:gd name="T69" fmla="*/ 2147483647 h 273"/>
                <a:gd name="T70" fmla="*/ 2147483647 w 314"/>
                <a:gd name="T71" fmla="*/ 2147483647 h 273"/>
                <a:gd name="T72" fmla="*/ 2147483647 w 314"/>
                <a:gd name="T73" fmla="*/ 2147483647 h 273"/>
                <a:gd name="T74" fmla="*/ 2147483647 w 314"/>
                <a:gd name="T75" fmla="*/ 2147483647 h 273"/>
                <a:gd name="T76" fmla="*/ 2147483647 w 314"/>
                <a:gd name="T77" fmla="*/ 2147483647 h 273"/>
                <a:gd name="T78" fmla="*/ 2147483647 w 314"/>
                <a:gd name="T79" fmla="*/ 2147483647 h 273"/>
                <a:gd name="T80" fmla="*/ 2147483647 w 314"/>
                <a:gd name="T81" fmla="*/ 2147483647 h 273"/>
                <a:gd name="T82" fmla="*/ 2147483647 w 314"/>
                <a:gd name="T83" fmla="*/ 2147483647 h 273"/>
                <a:gd name="T84" fmla="*/ 2147483647 w 314"/>
                <a:gd name="T85" fmla="*/ 2147483647 h 273"/>
                <a:gd name="T86" fmla="*/ 2147483647 w 314"/>
                <a:gd name="T87" fmla="*/ 2147483647 h 273"/>
                <a:gd name="T88" fmla="*/ 2147483647 w 314"/>
                <a:gd name="T89" fmla="*/ 2147483647 h 27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14"/>
                <a:gd name="T136" fmla="*/ 0 h 273"/>
                <a:gd name="T137" fmla="*/ 314 w 314"/>
                <a:gd name="T138" fmla="*/ 273 h 27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14" h="273">
                  <a:moveTo>
                    <a:pt x="251" y="204"/>
                  </a:moveTo>
                  <a:lnTo>
                    <a:pt x="243" y="208"/>
                  </a:lnTo>
                  <a:lnTo>
                    <a:pt x="232" y="227"/>
                  </a:lnTo>
                  <a:lnTo>
                    <a:pt x="242" y="235"/>
                  </a:lnTo>
                  <a:lnTo>
                    <a:pt x="195" y="264"/>
                  </a:lnTo>
                  <a:lnTo>
                    <a:pt x="194" y="273"/>
                  </a:lnTo>
                  <a:lnTo>
                    <a:pt x="176" y="268"/>
                  </a:lnTo>
                  <a:lnTo>
                    <a:pt x="171" y="262"/>
                  </a:lnTo>
                  <a:lnTo>
                    <a:pt x="174" y="256"/>
                  </a:lnTo>
                  <a:lnTo>
                    <a:pt x="173" y="251"/>
                  </a:lnTo>
                  <a:lnTo>
                    <a:pt x="165" y="248"/>
                  </a:lnTo>
                  <a:lnTo>
                    <a:pt x="186" y="224"/>
                  </a:lnTo>
                  <a:lnTo>
                    <a:pt x="176" y="201"/>
                  </a:lnTo>
                  <a:lnTo>
                    <a:pt x="128" y="160"/>
                  </a:lnTo>
                  <a:lnTo>
                    <a:pt x="104" y="160"/>
                  </a:lnTo>
                  <a:lnTo>
                    <a:pt x="112" y="144"/>
                  </a:lnTo>
                  <a:lnTo>
                    <a:pt x="94" y="132"/>
                  </a:lnTo>
                  <a:lnTo>
                    <a:pt x="56" y="166"/>
                  </a:lnTo>
                  <a:lnTo>
                    <a:pt x="13" y="148"/>
                  </a:lnTo>
                  <a:lnTo>
                    <a:pt x="37" y="121"/>
                  </a:lnTo>
                  <a:lnTo>
                    <a:pt x="0" y="105"/>
                  </a:lnTo>
                  <a:lnTo>
                    <a:pt x="18" y="78"/>
                  </a:lnTo>
                  <a:lnTo>
                    <a:pt x="37" y="91"/>
                  </a:lnTo>
                  <a:lnTo>
                    <a:pt x="69" y="94"/>
                  </a:lnTo>
                  <a:lnTo>
                    <a:pt x="74" y="76"/>
                  </a:lnTo>
                  <a:lnTo>
                    <a:pt x="118" y="92"/>
                  </a:lnTo>
                  <a:lnTo>
                    <a:pt x="134" y="62"/>
                  </a:lnTo>
                  <a:lnTo>
                    <a:pt x="123" y="19"/>
                  </a:lnTo>
                  <a:lnTo>
                    <a:pt x="144" y="0"/>
                  </a:lnTo>
                  <a:lnTo>
                    <a:pt x="157" y="30"/>
                  </a:lnTo>
                  <a:lnTo>
                    <a:pt x="195" y="51"/>
                  </a:lnTo>
                  <a:lnTo>
                    <a:pt x="206" y="33"/>
                  </a:lnTo>
                  <a:lnTo>
                    <a:pt x="245" y="33"/>
                  </a:lnTo>
                  <a:lnTo>
                    <a:pt x="272" y="49"/>
                  </a:lnTo>
                  <a:lnTo>
                    <a:pt x="286" y="73"/>
                  </a:lnTo>
                  <a:lnTo>
                    <a:pt x="285" y="91"/>
                  </a:lnTo>
                  <a:lnTo>
                    <a:pt x="314" y="121"/>
                  </a:lnTo>
                  <a:lnTo>
                    <a:pt x="293" y="144"/>
                  </a:lnTo>
                  <a:lnTo>
                    <a:pt x="275" y="158"/>
                  </a:lnTo>
                  <a:lnTo>
                    <a:pt x="277" y="179"/>
                  </a:lnTo>
                  <a:lnTo>
                    <a:pt x="267" y="198"/>
                  </a:lnTo>
                  <a:lnTo>
                    <a:pt x="272" y="209"/>
                  </a:lnTo>
                  <a:lnTo>
                    <a:pt x="251" y="20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5" name="Freeform 194"/>
            <p:cNvSpPr>
              <a:spLocks/>
            </p:cNvSpPr>
            <p:nvPr/>
          </p:nvSpPr>
          <p:spPr bwMode="auto">
            <a:xfrm>
              <a:off x="2355850" y="4611688"/>
              <a:ext cx="411163" cy="374650"/>
            </a:xfrm>
            <a:custGeom>
              <a:avLst/>
              <a:gdLst>
                <a:gd name="T0" fmla="*/ 2147483647 w 246"/>
                <a:gd name="T1" fmla="*/ 2147483647 h 224"/>
                <a:gd name="T2" fmla="*/ 2147483647 w 246"/>
                <a:gd name="T3" fmla="*/ 2147483647 h 224"/>
                <a:gd name="T4" fmla="*/ 2147483647 w 246"/>
                <a:gd name="T5" fmla="*/ 2147483647 h 224"/>
                <a:gd name="T6" fmla="*/ 2147483647 w 246"/>
                <a:gd name="T7" fmla="*/ 2147483647 h 224"/>
                <a:gd name="T8" fmla="*/ 0 w 246"/>
                <a:gd name="T9" fmla="*/ 2147483647 h 224"/>
                <a:gd name="T10" fmla="*/ 2147483647 w 246"/>
                <a:gd name="T11" fmla="*/ 2147483647 h 224"/>
                <a:gd name="T12" fmla="*/ 2147483647 w 246"/>
                <a:gd name="T13" fmla="*/ 2147483647 h 224"/>
                <a:gd name="T14" fmla="*/ 2147483647 w 246"/>
                <a:gd name="T15" fmla="*/ 2147483647 h 224"/>
                <a:gd name="T16" fmla="*/ 2147483647 w 246"/>
                <a:gd name="T17" fmla="*/ 0 h 224"/>
                <a:gd name="T18" fmla="*/ 2147483647 w 246"/>
                <a:gd name="T19" fmla="*/ 2147483647 h 224"/>
                <a:gd name="T20" fmla="*/ 2147483647 w 246"/>
                <a:gd name="T21" fmla="*/ 2147483647 h 224"/>
                <a:gd name="T22" fmla="*/ 2147483647 w 246"/>
                <a:gd name="T23" fmla="*/ 2147483647 h 224"/>
                <a:gd name="T24" fmla="*/ 2147483647 w 246"/>
                <a:gd name="T25" fmla="*/ 2147483647 h 224"/>
                <a:gd name="T26" fmla="*/ 2147483647 w 246"/>
                <a:gd name="T27" fmla="*/ 2147483647 h 224"/>
                <a:gd name="T28" fmla="*/ 2147483647 w 246"/>
                <a:gd name="T29" fmla="*/ 2147483647 h 224"/>
                <a:gd name="T30" fmla="*/ 2147483647 w 246"/>
                <a:gd name="T31" fmla="*/ 2147483647 h 224"/>
                <a:gd name="T32" fmla="*/ 2147483647 w 246"/>
                <a:gd name="T33" fmla="*/ 2147483647 h 224"/>
                <a:gd name="T34" fmla="*/ 2147483647 w 246"/>
                <a:gd name="T35" fmla="*/ 2147483647 h 224"/>
                <a:gd name="T36" fmla="*/ 2147483647 w 246"/>
                <a:gd name="T37" fmla="*/ 2147483647 h 224"/>
                <a:gd name="T38" fmla="*/ 2147483647 w 246"/>
                <a:gd name="T39" fmla="*/ 2147483647 h 224"/>
                <a:gd name="T40" fmla="*/ 2147483647 w 246"/>
                <a:gd name="T41" fmla="*/ 2147483647 h 224"/>
                <a:gd name="T42" fmla="*/ 2147483647 w 246"/>
                <a:gd name="T43" fmla="*/ 2147483647 h 224"/>
                <a:gd name="T44" fmla="*/ 2147483647 w 246"/>
                <a:gd name="T45" fmla="*/ 2147483647 h 2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6"/>
                <a:gd name="T70" fmla="*/ 0 h 224"/>
                <a:gd name="T71" fmla="*/ 246 w 246"/>
                <a:gd name="T72" fmla="*/ 224 h 2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6" h="224">
                  <a:moveTo>
                    <a:pt x="74" y="195"/>
                  </a:moveTo>
                  <a:lnTo>
                    <a:pt x="35" y="200"/>
                  </a:lnTo>
                  <a:lnTo>
                    <a:pt x="27" y="171"/>
                  </a:lnTo>
                  <a:lnTo>
                    <a:pt x="3" y="162"/>
                  </a:lnTo>
                  <a:lnTo>
                    <a:pt x="0" y="125"/>
                  </a:lnTo>
                  <a:lnTo>
                    <a:pt x="14" y="104"/>
                  </a:lnTo>
                  <a:lnTo>
                    <a:pt x="3" y="83"/>
                  </a:lnTo>
                  <a:lnTo>
                    <a:pt x="126" y="18"/>
                  </a:lnTo>
                  <a:lnTo>
                    <a:pt x="158" y="0"/>
                  </a:lnTo>
                  <a:lnTo>
                    <a:pt x="203" y="23"/>
                  </a:lnTo>
                  <a:lnTo>
                    <a:pt x="245" y="8"/>
                  </a:lnTo>
                  <a:lnTo>
                    <a:pt x="246" y="79"/>
                  </a:lnTo>
                  <a:lnTo>
                    <a:pt x="246" y="104"/>
                  </a:lnTo>
                  <a:lnTo>
                    <a:pt x="224" y="99"/>
                  </a:lnTo>
                  <a:lnTo>
                    <a:pt x="186" y="151"/>
                  </a:lnTo>
                  <a:lnTo>
                    <a:pt x="192" y="163"/>
                  </a:lnTo>
                  <a:lnTo>
                    <a:pt x="168" y="195"/>
                  </a:lnTo>
                  <a:lnTo>
                    <a:pt x="178" y="211"/>
                  </a:lnTo>
                  <a:lnTo>
                    <a:pt x="160" y="213"/>
                  </a:lnTo>
                  <a:lnTo>
                    <a:pt x="102" y="224"/>
                  </a:lnTo>
                  <a:lnTo>
                    <a:pt x="74" y="19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26" name="Freeform 195"/>
            <p:cNvSpPr>
              <a:spLocks/>
            </p:cNvSpPr>
            <p:nvPr/>
          </p:nvSpPr>
          <p:spPr bwMode="auto">
            <a:xfrm>
              <a:off x="1530350" y="4670425"/>
              <a:ext cx="514350" cy="646113"/>
            </a:xfrm>
            <a:custGeom>
              <a:avLst/>
              <a:gdLst>
                <a:gd name="T0" fmla="*/ 2147483647 w 307"/>
                <a:gd name="T1" fmla="*/ 2147483647 h 386"/>
                <a:gd name="T2" fmla="*/ 2147483647 w 307"/>
                <a:gd name="T3" fmla="*/ 2147483647 h 386"/>
                <a:gd name="T4" fmla="*/ 2147483647 w 307"/>
                <a:gd name="T5" fmla="*/ 2147483647 h 386"/>
                <a:gd name="T6" fmla="*/ 2147483647 w 307"/>
                <a:gd name="T7" fmla="*/ 0 h 386"/>
                <a:gd name="T8" fmla="*/ 2147483647 w 307"/>
                <a:gd name="T9" fmla="*/ 2147483647 h 386"/>
                <a:gd name="T10" fmla="*/ 2147483647 w 307"/>
                <a:gd name="T11" fmla="*/ 2147483647 h 386"/>
                <a:gd name="T12" fmla="*/ 2147483647 w 307"/>
                <a:gd name="T13" fmla="*/ 2147483647 h 386"/>
                <a:gd name="T14" fmla="*/ 2147483647 w 307"/>
                <a:gd name="T15" fmla="*/ 2147483647 h 386"/>
                <a:gd name="T16" fmla="*/ 2147483647 w 307"/>
                <a:gd name="T17" fmla="*/ 2147483647 h 386"/>
                <a:gd name="T18" fmla="*/ 2147483647 w 307"/>
                <a:gd name="T19" fmla="*/ 2147483647 h 386"/>
                <a:gd name="T20" fmla="*/ 2147483647 w 307"/>
                <a:gd name="T21" fmla="*/ 2147483647 h 386"/>
                <a:gd name="T22" fmla="*/ 0 w 307"/>
                <a:gd name="T23" fmla="*/ 2147483647 h 386"/>
                <a:gd name="T24" fmla="*/ 0 w 307"/>
                <a:gd name="T25" fmla="*/ 2147483647 h 386"/>
                <a:gd name="T26" fmla="*/ 2147483647 w 307"/>
                <a:gd name="T27" fmla="*/ 2147483647 h 386"/>
                <a:gd name="T28" fmla="*/ 2147483647 w 307"/>
                <a:gd name="T29" fmla="*/ 2147483647 h 386"/>
                <a:gd name="T30" fmla="*/ 2147483647 w 307"/>
                <a:gd name="T31" fmla="*/ 2147483647 h 386"/>
                <a:gd name="T32" fmla="*/ 2147483647 w 307"/>
                <a:gd name="T33" fmla="*/ 2147483647 h 386"/>
                <a:gd name="T34" fmla="*/ 2147483647 w 307"/>
                <a:gd name="T35" fmla="*/ 2147483647 h 386"/>
                <a:gd name="T36" fmla="*/ 2147483647 w 307"/>
                <a:gd name="T37" fmla="*/ 2147483647 h 386"/>
                <a:gd name="T38" fmla="*/ 2147483647 w 307"/>
                <a:gd name="T39" fmla="*/ 2147483647 h 386"/>
                <a:gd name="T40" fmla="*/ 2147483647 w 307"/>
                <a:gd name="T41" fmla="*/ 2147483647 h 386"/>
                <a:gd name="T42" fmla="*/ 2147483647 w 307"/>
                <a:gd name="T43" fmla="*/ 2147483647 h 386"/>
                <a:gd name="T44" fmla="*/ 2147483647 w 307"/>
                <a:gd name="T45" fmla="*/ 2147483647 h 386"/>
                <a:gd name="T46" fmla="*/ 2147483647 w 307"/>
                <a:gd name="T47" fmla="*/ 2147483647 h 386"/>
                <a:gd name="T48" fmla="*/ 2147483647 w 307"/>
                <a:gd name="T49" fmla="*/ 2147483647 h 386"/>
                <a:gd name="T50" fmla="*/ 2147483647 w 307"/>
                <a:gd name="T51" fmla="*/ 2147483647 h 386"/>
                <a:gd name="T52" fmla="*/ 2147483647 w 307"/>
                <a:gd name="T53" fmla="*/ 2147483647 h 386"/>
                <a:gd name="T54" fmla="*/ 2147483647 w 307"/>
                <a:gd name="T55" fmla="*/ 2147483647 h 386"/>
                <a:gd name="T56" fmla="*/ 2147483647 w 307"/>
                <a:gd name="T57" fmla="*/ 2147483647 h 386"/>
                <a:gd name="T58" fmla="*/ 2147483647 w 307"/>
                <a:gd name="T59" fmla="*/ 2147483647 h 386"/>
                <a:gd name="T60" fmla="*/ 2147483647 w 307"/>
                <a:gd name="T61" fmla="*/ 2147483647 h 386"/>
                <a:gd name="T62" fmla="*/ 2147483647 w 307"/>
                <a:gd name="T63" fmla="*/ 2147483647 h 386"/>
                <a:gd name="T64" fmla="*/ 2147483647 w 307"/>
                <a:gd name="T65" fmla="*/ 2147483647 h 386"/>
                <a:gd name="T66" fmla="*/ 2147483647 w 307"/>
                <a:gd name="T67" fmla="*/ 2147483647 h 386"/>
                <a:gd name="T68" fmla="*/ 2147483647 w 307"/>
                <a:gd name="T69" fmla="*/ 2147483647 h 386"/>
                <a:gd name="T70" fmla="*/ 2147483647 w 307"/>
                <a:gd name="T71" fmla="*/ 2147483647 h 386"/>
                <a:gd name="T72" fmla="*/ 2147483647 w 307"/>
                <a:gd name="T73" fmla="*/ 2147483647 h 386"/>
                <a:gd name="T74" fmla="*/ 2147483647 w 307"/>
                <a:gd name="T75" fmla="*/ 2147483647 h 386"/>
                <a:gd name="T76" fmla="*/ 2147483647 w 307"/>
                <a:gd name="T77" fmla="*/ 2147483647 h 386"/>
                <a:gd name="T78" fmla="*/ 2147483647 w 307"/>
                <a:gd name="T79" fmla="*/ 2147483647 h 386"/>
                <a:gd name="T80" fmla="*/ 2147483647 w 307"/>
                <a:gd name="T81" fmla="*/ 2147483647 h 3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7"/>
                <a:gd name="T124" fmla="*/ 0 h 386"/>
                <a:gd name="T125" fmla="*/ 307 w 307"/>
                <a:gd name="T126" fmla="*/ 386 h 3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7" h="386">
                  <a:moveTo>
                    <a:pt x="119" y="136"/>
                  </a:moveTo>
                  <a:lnTo>
                    <a:pt x="100" y="66"/>
                  </a:lnTo>
                  <a:lnTo>
                    <a:pt x="53" y="20"/>
                  </a:lnTo>
                  <a:lnTo>
                    <a:pt x="50" y="0"/>
                  </a:lnTo>
                  <a:lnTo>
                    <a:pt x="32" y="24"/>
                  </a:lnTo>
                  <a:lnTo>
                    <a:pt x="28" y="85"/>
                  </a:lnTo>
                  <a:lnTo>
                    <a:pt x="2" y="252"/>
                  </a:lnTo>
                  <a:lnTo>
                    <a:pt x="23" y="220"/>
                  </a:lnTo>
                  <a:lnTo>
                    <a:pt x="42" y="239"/>
                  </a:lnTo>
                  <a:lnTo>
                    <a:pt x="52" y="256"/>
                  </a:lnTo>
                  <a:lnTo>
                    <a:pt x="15" y="252"/>
                  </a:lnTo>
                  <a:lnTo>
                    <a:pt x="0" y="284"/>
                  </a:lnTo>
                  <a:lnTo>
                    <a:pt x="0" y="304"/>
                  </a:lnTo>
                  <a:lnTo>
                    <a:pt x="52" y="290"/>
                  </a:lnTo>
                  <a:lnTo>
                    <a:pt x="48" y="317"/>
                  </a:lnTo>
                  <a:lnTo>
                    <a:pt x="116" y="315"/>
                  </a:lnTo>
                  <a:lnTo>
                    <a:pt x="170" y="362"/>
                  </a:lnTo>
                  <a:lnTo>
                    <a:pt x="167" y="381"/>
                  </a:lnTo>
                  <a:lnTo>
                    <a:pt x="199" y="386"/>
                  </a:lnTo>
                  <a:lnTo>
                    <a:pt x="202" y="365"/>
                  </a:lnTo>
                  <a:lnTo>
                    <a:pt x="220" y="379"/>
                  </a:lnTo>
                  <a:lnTo>
                    <a:pt x="239" y="365"/>
                  </a:lnTo>
                  <a:lnTo>
                    <a:pt x="229" y="344"/>
                  </a:lnTo>
                  <a:lnTo>
                    <a:pt x="247" y="339"/>
                  </a:lnTo>
                  <a:lnTo>
                    <a:pt x="244" y="303"/>
                  </a:lnTo>
                  <a:lnTo>
                    <a:pt x="285" y="264"/>
                  </a:lnTo>
                  <a:lnTo>
                    <a:pt x="268" y="248"/>
                  </a:lnTo>
                  <a:lnTo>
                    <a:pt x="307" y="232"/>
                  </a:lnTo>
                  <a:lnTo>
                    <a:pt x="304" y="200"/>
                  </a:lnTo>
                  <a:lnTo>
                    <a:pt x="285" y="216"/>
                  </a:lnTo>
                  <a:lnTo>
                    <a:pt x="248" y="210"/>
                  </a:lnTo>
                  <a:lnTo>
                    <a:pt x="266" y="138"/>
                  </a:lnTo>
                  <a:lnTo>
                    <a:pt x="245" y="133"/>
                  </a:lnTo>
                  <a:lnTo>
                    <a:pt x="220" y="140"/>
                  </a:lnTo>
                  <a:lnTo>
                    <a:pt x="176" y="116"/>
                  </a:lnTo>
                  <a:lnTo>
                    <a:pt x="172" y="87"/>
                  </a:lnTo>
                  <a:lnTo>
                    <a:pt x="116" y="69"/>
                  </a:lnTo>
                  <a:lnTo>
                    <a:pt x="127" y="148"/>
                  </a:lnTo>
                  <a:lnTo>
                    <a:pt x="119" y="136"/>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27" name="Freeform 196"/>
            <p:cNvSpPr>
              <a:spLocks/>
            </p:cNvSpPr>
            <p:nvPr/>
          </p:nvSpPr>
          <p:spPr bwMode="auto">
            <a:xfrm>
              <a:off x="1822450" y="4424363"/>
              <a:ext cx="444500" cy="427037"/>
            </a:xfrm>
            <a:custGeom>
              <a:avLst/>
              <a:gdLst>
                <a:gd name="T0" fmla="*/ 2147483647 w 265"/>
                <a:gd name="T1" fmla="*/ 2147483647 h 255"/>
                <a:gd name="T2" fmla="*/ 2147483647 w 265"/>
                <a:gd name="T3" fmla="*/ 2147483647 h 255"/>
                <a:gd name="T4" fmla="*/ 0 w 265"/>
                <a:gd name="T5" fmla="*/ 2147483647 h 255"/>
                <a:gd name="T6" fmla="*/ 2147483647 w 265"/>
                <a:gd name="T7" fmla="*/ 2147483647 h 255"/>
                <a:gd name="T8" fmla="*/ 2147483647 w 265"/>
                <a:gd name="T9" fmla="*/ 2147483647 h 255"/>
                <a:gd name="T10" fmla="*/ 2147483647 w 265"/>
                <a:gd name="T11" fmla="*/ 2147483647 h 255"/>
                <a:gd name="T12" fmla="*/ 2147483647 w 265"/>
                <a:gd name="T13" fmla="*/ 2147483647 h 255"/>
                <a:gd name="T14" fmla="*/ 2147483647 w 265"/>
                <a:gd name="T15" fmla="*/ 2147483647 h 255"/>
                <a:gd name="T16" fmla="*/ 2147483647 w 265"/>
                <a:gd name="T17" fmla="*/ 2147483647 h 255"/>
                <a:gd name="T18" fmla="*/ 2147483647 w 265"/>
                <a:gd name="T19" fmla="*/ 2147483647 h 255"/>
                <a:gd name="T20" fmla="*/ 2147483647 w 265"/>
                <a:gd name="T21" fmla="*/ 2147483647 h 255"/>
                <a:gd name="T22" fmla="*/ 2147483647 w 265"/>
                <a:gd name="T23" fmla="*/ 0 h 255"/>
                <a:gd name="T24" fmla="*/ 2147483647 w 265"/>
                <a:gd name="T25" fmla="*/ 2147483647 h 255"/>
                <a:gd name="T26" fmla="*/ 2147483647 w 265"/>
                <a:gd name="T27" fmla="*/ 2147483647 h 255"/>
                <a:gd name="T28" fmla="*/ 2147483647 w 265"/>
                <a:gd name="T29" fmla="*/ 2147483647 h 255"/>
                <a:gd name="T30" fmla="*/ 2147483647 w 265"/>
                <a:gd name="T31" fmla="*/ 2147483647 h 255"/>
                <a:gd name="T32" fmla="*/ 2147483647 w 265"/>
                <a:gd name="T33" fmla="*/ 2147483647 h 255"/>
                <a:gd name="T34" fmla="*/ 2147483647 w 265"/>
                <a:gd name="T35" fmla="*/ 2147483647 h 255"/>
                <a:gd name="T36" fmla="*/ 2147483647 w 265"/>
                <a:gd name="T37" fmla="*/ 2147483647 h 255"/>
                <a:gd name="T38" fmla="*/ 2147483647 w 265"/>
                <a:gd name="T39" fmla="*/ 2147483647 h 255"/>
                <a:gd name="T40" fmla="*/ 2147483647 w 265"/>
                <a:gd name="T41" fmla="*/ 2147483647 h 255"/>
                <a:gd name="T42" fmla="*/ 2147483647 w 265"/>
                <a:gd name="T43" fmla="*/ 2147483647 h 255"/>
                <a:gd name="T44" fmla="*/ 2147483647 w 265"/>
                <a:gd name="T45" fmla="*/ 2147483647 h 255"/>
                <a:gd name="T46" fmla="*/ 2147483647 w 265"/>
                <a:gd name="T47" fmla="*/ 2147483647 h 255"/>
                <a:gd name="T48" fmla="*/ 2147483647 w 265"/>
                <a:gd name="T49" fmla="*/ 2147483647 h 255"/>
                <a:gd name="T50" fmla="*/ 2147483647 w 265"/>
                <a:gd name="T51" fmla="*/ 2147483647 h 255"/>
                <a:gd name="T52" fmla="*/ 2147483647 w 265"/>
                <a:gd name="T53" fmla="*/ 2147483647 h 25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65"/>
                <a:gd name="T82" fmla="*/ 0 h 255"/>
                <a:gd name="T83" fmla="*/ 265 w 265"/>
                <a:gd name="T84" fmla="*/ 255 h 25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65" h="255">
                  <a:moveTo>
                    <a:pt x="32" y="171"/>
                  </a:moveTo>
                  <a:lnTo>
                    <a:pt x="5" y="136"/>
                  </a:lnTo>
                  <a:lnTo>
                    <a:pt x="0" y="99"/>
                  </a:lnTo>
                  <a:lnTo>
                    <a:pt x="29" y="90"/>
                  </a:lnTo>
                  <a:lnTo>
                    <a:pt x="54" y="95"/>
                  </a:lnTo>
                  <a:lnTo>
                    <a:pt x="65" y="47"/>
                  </a:lnTo>
                  <a:lnTo>
                    <a:pt x="100" y="12"/>
                  </a:lnTo>
                  <a:lnTo>
                    <a:pt x="121" y="16"/>
                  </a:lnTo>
                  <a:lnTo>
                    <a:pt x="171" y="27"/>
                  </a:lnTo>
                  <a:lnTo>
                    <a:pt x="177" y="4"/>
                  </a:lnTo>
                  <a:lnTo>
                    <a:pt x="198" y="19"/>
                  </a:lnTo>
                  <a:lnTo>
                    <a:pt x="244" y="0"/>
                  </a:lnTo>
                  <a:lnTo>
                    <a:pt x="243" y="29"/>
                  </a:lnTo>
                  <a:lnTo>
                    <a:pt x="265" y="45"/>
                  </a:lnTo>
                  <a:lnTo>
                    <a:pt x="257" y="63"/>
                  </a:lnTo>
                  <a:lnTo>
                    <a:pt x="241" y="63"/>
                  </a:lnTo>
                  <a:lnTo>
                    <a:pt x="238" y="85"/>
                  </a:lnTo>
                  <a:lnTo>
                    <a:pt x="203" y="122"/>
                  </a:lnTo>
                  <a:lnTo>
                    <a:pt x="168" y="173"/>
                  </a:lnTo>
                  <a:lnTo>
                    <a:pt x="128" y="203"/>
                  </a:lnTo>
                  <a:lnTo>
                    <a:pt x="129" y="231"/>
                  </a:lnTo>
                  <a:lnTo>
                    <a:pt x="104" y="255"/>
                  </a:lnTo>
                  <a:lnTo>
                    <a:pt x="81" y="255"/>
                  </a:lnTo>
                  <a:lnTo>
                    <a:pt x="27" y="219"/>
                  </a:lnTo>
                  <a:lnTo>
                    <a:pt x="32" y="17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28" name="Freeform 197"/>
            <p:cNvSpPr>
              <a:spLocks/>
            </p:cNvSpPr>
            <p:nvPr/>
          </p:nvSpPr>
          <p:spPr bwMode="auto">
            <a:xfrm>
              <a:off x="3041650" y="3241675"/>
              <a:ext cx="442913" cy="358775"/>
            </a:xfrm>
            <a:custGeom>
              <a:avLst/>
              <a:gdLst>
                <a:gd name="T0" fmla="*/ 0 w 265"/>
                <a:gd name="T1" fmla="*/ 2147483647 h 214"/>
                <a:gd name="T2" fmla="*/ 2147483647 w 265"/>
                <a:gd name="T3" fmla="*/ 2147483647 h 214"/>
                <a:gd name="T4" fmla="*/ 2147483647 w 265"/>
                <a:gd name="T5" fmla="*/ 2147483647 h 214"/>
                <a:gd name="T6" fmla="*/ 2147483647 w 265"/>
                <a:gd name="T7" fmla="*/ 2147483647 h 214"/>
                <a:gd name="T8" fmla="*/ 2147483647 w 265"/>
                <a:gd name="T9" fmla="*/ 2147483647 h 214"/>
                <a:gd name="T10" fmla="*/ 2147483647 w 265"/>
                <a:gd name="T11" fmla="*/ 0 h 214"/>
                <a:gd name="T12" fmla="*/ 2147483647 w 265"/>
                <a:gd name="T13" fmla="*/ 2147483647 h 214"/>
                <a:gd name="T14" fmla="*/ 2147483647 w 265"/>
                <a:gd name="T15" fmla="*/ 2147483647 h 214"/>
                <a:gd name="T16" fmla="*/ 2147483647 w 265"/>
                <a:gd name="T17" fmla="*/ 2147483647 h 214"/>
                <a:gd name="T18" fmla="*/ 2147483647 w 265"/>
                <a:gd name="T19" fmla="*/ 2147483647 h 214"/>
                <a:gd name="T20" fmla="*/ 2147483647 w 265"/>
                <a:gd name="T21" fmla="*/ 2147483647 h 214"/>
                <a:gd name="T22" fmla="*/ 2147483647 w 265"/>
                <a:gd name="T23" fmla="*/ 2147483647 h 214"/>
                <a:gd name="T24" fmla="*/ 2147483647 w 265"/>
                <a:gd name="T25" fmla="*/ 2147483647 h 214"/>
                <a:gd name="T26" fmla="*/ 2147483647 w 265"/>
                <a:gd name="T27" fmla="*/ 2147483647 h 214"/>
                <a:gd name="T28" fmla="*/ 2147483647 w 265"/>
                <a:gd name="T29" fmla="*/ 2147483647 h 214"/>
                <a:gd name="T30" fmla="*/ 2147483647 w 265"/>
                <a:gd name="T31" fmla="*/ 2147483647 h 214"/>
                <a:gd name="T32" fmla="*/ 2147483647 w 265"/>
                <a:gd name="T33" fmla="*/ 2147483647 h 214"/>
                <a:gd name="T34" fmla="*/ 2147483647 w 265"/>
                <a:gd name="T35" fmla="*/ 2147483647 h 214"/>
                <a:gd name="T36" fmla="*/ 2147483647 w 265"/>
                <a:gd name="T37" fmla="*/ 2147483647 h 214"/>
                <a:gd name="T38" fmla="*/ 2147483647 w 265"/>
                <a:gd name="T39" fmla="*/ 2147483647 h 214"/>
                <a:gd name="T40" fmla="*/ 2147483647 w 265"/>
                <a:gd name="T41" fmla="*/ 2147483647 h 214"/>
                <a:gd name="T42" fmla="*/ 2147483647 w 265"/>
                <a:gd name="T43" fmla="*/ 2147483647 h 214"/>
                <a:gd name="T44" fmla="*/ 0 w 265"/>
                <a:gd name="T45" fmla="*/ 2147483647 h 214"/>
                <a:gd name="T46" fmla="*/ 0 w 265"/>
                <a:gd name="T47" fmla="*/ 2147483647 h 214"/>
                <a:gd name="T48" fmla="*/ 0 w 265"/>
                <a:gd name="T49" fmla="*/ 2147483647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5"/>
                <a:gd name="T76" fmla="*/ 0 h 214"/>
                <a:gd name="T77" fmla="*/ 265 w 265"/>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5" h="214">
                  <a:moveTo>
                    <a:pt x="0" y="67"/>
                  </a:moveTo>
                  <a:lnTo>
                    <a:pt x="20" y="29"/>
                  </a:lnTo>
                  <a:lnTo>
                    <a:pt x="44" y="50"/>
                  </a:lnTo>
                  <a:lnTo>
                    <a:pt x="73" y="54"/>
                  </a:lnTo>
                  <a:lnTo>
                    <a:pt x="123" y="6"/>
                  </a:lnTo>
                  <a:lnTo>
                    <a:pt x="164" y="0"/>
                  </a:lnTo>
                  <a:lnTo>
                    <a:pt x="168" y="29"/>
                  </a:lnTo>
                  <a:lnTo>
                    <a:pt x="187" y="45"/>
                  </a:lnTo>
                  <a:lnTo>
                    <a:pt x="232" y="46"/>
                  </a:lnTo>
                  <a:lnTo>
                    <a:pt x="225" y="67"/>
                  </a:lnTo>
                  <a:lnTo>
                    <a:pt x="265" y="110"/>
                  </a:lnTo>
                  <a:lnTo>
                    <a:pt x="265" y="163"/>
                  </a:lnTo>
                  <a:lnTo>
                    <a:pt x="241" y="163"/>
                  </a:lnTo>
                  <a:lnTo>
                    <a:pt x="241" y="189"/>
                  </a:lnTo>
                  <a:lnTo>
                    <a:pt x="212" y="187"/>
                  </a:lnTo>
                  <a:lnTo>
                    <a:pt x="212" y="202"/>
                  </a:lnTo>
                  <a:lnTo>
                    <a:pt x="161" y="211"/>
                  </a:lnTo>
                  <a:lnTo>
                    <a:pt x="96" y="214"/>
                  </a:lnTo>
                  <a:lnTo>
                    <a:pt x="62" y="150"/>
                  </a:lnTo>
                  <a:lnTo>
                    <a:pt x="49" y="160"/>
                  </a:lnTo>
                  <a:lnTo>
                    <a:pt x="25" y="104"/>
                  </a:lnTo>
                  <a:lnTo>
                    <a:pt x="1" y="93"/>
                  </a:lnTo>
                  <a:lnTo>
                    <a:pt x="0" y="6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9" name="Freeform 198"/>
            <p:cNvSpPr>
              <a:spLocks/>
            </p:cNvSpPr>
            <p:nvPr/>
          </p:nvSpPr>
          <p:spPr bwMode="auto">
            <a:xfrm>
              <a:off x="2730500" y="3063875"/>
              <a:ext cx="344488" cy="455613"/>
            </a:xfrm>
            <a:custGeom>
              <a:avLst/>
              <a:gdLst>
                <a:gd name="T0" fmla="*/ 2147483647 w 206"/>
                <a:gd name="T1" fmla="*/ 2147483647 h 272"/>
                <a:gd name="T2" fmla="*/ 2147483647 w 206"/>
                <a:gd name="T3" fmla="*/ 2147483647 h 272"/>
                <a:gd name="T4" fmla="*/ 2147483647 w 206"/>
                <a:gd name="T5" fmla="*/ 2147483647 h 272"/>
                <a:gd name="T6" fmla="*/ 2147483647 w 206"/>
                <a:gd name="T7" fmla="*/ 2147483647 h 272"/>
                <a:gd name="T8" fmla="*/ 2147483647 w 206"/>
                <a:gd name="T9" fmla="*/ 2147483647 h 272"/>
                <a:gd name="T10" fmla="*/ 2147483647 w 206"/>
                <a:gd name="T11" fmla="*/ 2147483647 h 272"/>
                <a:gd name="T12" fmla="*/ 2147483647 w 206"/>
                <a:gd name="T13" fmla="*/ 2147483647 h 272"/>
                <a:gd name="T14" fmla="*/ 0 w 206"/>
                <a:gd name="T15" fmla="*/ 2147483647 h 272"/>
                <a:gd name="T16" fmla="*/ 2147483647 w 206"/>
                <a:gd name="T17" fmla="*/ 2147483647 h 272"/>
                <a:gd name="T18" fmla="*/ 2147483647 w 206"/>
                <a:gd name="T19" fmla="*/ 2147483647 h 272"/>
                <a:gd name="T20" fmla="*/ 2147483647 w 206"/>
                <a:gd name="T21" fmla="*/ 2147483647 h 272"/>
                <a:gd name="T22" fmla="*/ 2147483647 w 206"/>
                <a:gd name="T23" fmla="*/ 2147483647 h 272"/>
                <a:gd name="T24" fmla="*/ 2147483647 w 206"/>
                <a:gd name="T25" fmla="*/ 2147483647 h 272"/>
                <a:gd name="T26" fmla="*/ 2147483647 w 206"/>
                <a:gd name="T27" fmla="*/ 2147483647 h 272"/>
                <a:gd name="T28" fmla="*/ 2147483647 w 206"/>
                <a:gd name="T29" fmla="*/ 2147483647 h 272"/>
                <a:gd name="T30" fmla="*/ 2147483647 w 206"/>
                <a:gd name="T31" fmla="*/ 2147483647 h 272"/>
                <a:gd name="T32" fmla="*/ 2147483647 w 206"/>
                <a:gd name="T33" fmla="*/ 2147483647 h 272"/>
                <a:gd name="T34" fmla="*/ 2147483647 w 206"/>
                <a:gd name="T35" fmla="*/ 0 h 272"/>
                <a:gd name="T36" fmla="*/ 2147483647 w 206"/>
                <a:gd name="T37" fmla="*/ 2147483647 h 272"/>
                <a:gd name="T38" fmla="*/ 2147483647 w 206"/>
                <a:gd name="T39" fmla="*/ 2147483647 h 272"/>
                <a:gd name="T40" fmla="*/ 2147483647 w 206"/>
                <a:gd name="T41" fmla="*/ 2147483647 h 272"/>
                <a:gd name="T42" fmla="*/ 2147483647 w 206"/>
                <a:gd name="T43" fmla="*/ 2147483647 h 272"/>
                <a:gd name="T44" fmla="*/ 2147483647 w 206"/>
                <a:gd name="T45" fmla="*/ 2147483647 h 272"/>
                <a:gd name="T46" fmla="*/ 2147483647 w 206"/>
                <a:gd name="T47" fmla="*/ 2147483647 h 272"/>
                <a:gd name="T48" fmla="*/ 2147483647 w 206"/>
                <a:gd name="T49" fmla="*/ 2147483647 h 2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6"/>
                <a:gd name="T76" fmla="*/ 0 h 272"/>
                <a:gd name="T77" fmla="*/ 206 w 206"/>
                <a:gd name="T78" fmla="*/ 272 h 27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6" h="272">
                  <a:moveTo>
                    <a:pt x="186" y="173"/>
                  </a:moveTo>
                  <a:lnTo>
                    <a:pt x="187" y="199"/>
                  </a:lnTo>
                  <a:lnTo>
                    <a:pt x="118" y="208"/>
                  </a:lnTo>
                  <a:lnTo>
                    <a:pt x="118" y="237"/>
                  </a:lnTo>
                  <a:lnTo>
                    <a:pt x="99" y="261"/>
                  </a:lnTo>
                  <a:lnTo>
                    <a:pt x="13" y="272"/>
                  </a:lnTo>
                  <a:lnTo>
                    <a:pt x="24" y="250"/>
                  </a:lnTo>
                  <a:lnTo>
                    <a:pt x="0" y="218"/>
                  </a:lnTo>
                  <a:lnTo>
                    <a:pt x="22" y="196"/>
                  </a:lnTo>
                  <a:lnTo>
                    <a:pt x="22" y="149"/>
                  </a:lnTo>
                  <a:lnTo>
                    <a:pt x="34" y="122"/>
                  </a:lnTo>
                  <a:lnTo>
                    <a:pt x="40" y="85"/>
                  </a:lnTo>
                  <a:lnTo>
                    <a:pt x="34" y="64"/>
                  </a:lnTo>
                  <a:lnTo>
                    <a:pt x="40" y="48"/>
                  </a:lnTo>
                  <a:lnTo>
                    <a:pt x="32" y="24"/>
                  </a:lnTo>
                  <a:lnTo>
                    <a:pt x="37" y="4"/>
                  </a:lnTo>
                  <a:lnTo>
                    <a:pt x="67" y="12"/>
                  </a:lnTo>
                  <a:lnTo>
                    <a:pt x="134" y="0"/>
                  </a:lnTo>
                  <a:lnTo>
                    <a:pt x="147" y="31"/>
                  </a:lnTo>
                  <a:lnTo>
                    <a:pt x="197" y="74"/>
                  </a:lnTo>
                  <a:lnTo>
                    <a:pt x="186" y="93"/>
                  </a:lnTo>
                  <a:lnTo>
                    <a:pt x="206" y="135"/>
                  </a:lnTo>
                  <a:lnTo>
                    <a:pt x="186" y="173"/>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30" name="Freeform 199"/>
            <p:cNvSpPr>
              <a:spLocks/>
            </p:cNvSpPr>
            <p:nvPr/>
          </p:nvSpPr>
          <p:spPr bwMode="auto">
            <a:xfrm>
              <a:off x="2878138" y="3773488"/>
              <a:ext cx="427037" cy="425450"/>
            </a:xfrm>
            <a:custGeom>
              <a:avLst/>
              <a:gdLst>
                <a:gd name="T0" fmla="*/ 2147483647 w 256"/>
                <a:gd name="T1" fmla="*/ 2147483647 h 254"/>
                <a:gd name="T2" fmla="*/ 2147483647 w 256"/>
                <a:gd name="T3" fmla="*/ 2147483647 h 254"/>
                <a:gd name="T4" fmla="*/ 2147483647 w 256"/>
                <a:gd name="T5" fmla="*/ 2147483647 h 254"/>
                <a:gd name="T6" fmla="*/ 2147483647 w 256"/>
                <a:gd name="T7" fmla="*/ 2147483647 h 254"/>
                <a:gd name="T8" fmla="*/ 2147483647 w 256"/>
                <a:gd name="T9" fmla="*/ 2147483647 h 254"/>
                <a:gd name="T10" fmla="*/ 2147483647 w 256"/>
                <a:gd name="T11" fmla="*/ 2147483647 h 254"/>
                <a:gd name="T12" fmla="*/ 2147483647 w 256"/>
                <a:gd name="T13" fmla="*/ 2147483647 h 254"/>
                <a:gd name="T14" fmla="*/ 2147483647 w 256"/>
                <a:gd name="T15" fmla="*/ 2147483647 h 254"/>
                <a:gd name="T16" fmla="*/ 2147483647 w 256"/>
                <a:gd name="T17" fmla="*/ 2147483647 h 254"/>
                <a:gd name="T18" fmla="*/ 2147483647 w 256"/>
                <a:gd name="T19" fmla="*/ 2147483647 h 254"/>
                <a:gd name="T20" fmla="*/ 2147483647 w 256"/>
                <a:gd name="T21" fmla="*/ 2147483647 h 254"/>
                <a:gd name="T22" fmla="*/ 2147483647 w 256"/>
                <a:gd name="T23" fmla="*/ 2147483647 h 254"/>
                <a:gd name="T24" fmla="*/ 2147483647 w 256"/>
                <a:gd name="T25" fmla="*/ 2147483647 h 254"/>
                <a:gd name="T26" fmla="*/ 2147483647 w 256"/>
                <a:gd name="T27" fmla="*/ 2147483647 h 254"/>
                <a:gd name="T28" fmla="*/ 2147483647 w 256"/>
                <a:gd name="T29" fmla="*/ 2147483647 h 254"/>
                <a:gd name="T30" fmla="*/ 2147483647 w 256"/>
                <a:gd name="T31" fmla="*/ 2147483647 h 254"/>
                <a:gd name="T32" fmla="*/ 2147483647 w 256"/>
                <a:gd name="T33" fmla="*/ 2147483647 h 254"/>
                <a:gd name="T34" fmla="*/ 2147483647 w 256"/>
                <a:gd name="T35" fmla="*/ 2147483647 h 254"/>
                <a:gd name="T36" fmla="*/ 2147483647 w 256"/>
                <a:gd name="T37" fmla="*/ 0 h 254"/>
                <a:gd name="T38" fmla="*/ 2147483647 w 256"/>
                <a:gd name="T39" fmla="*/ 2147483647 h 254"/>
                <a:gd name="T40" fmla="*/ 0 w 256"/>
                <a:gd name="T41" fmla="*/ 2147483647 h 254"/>
                <a:gd name="T42" fmla="*/ 2147483647 w 256"/>
                <a:gd name="T43" fmla="*/ 2147483647 h 254"/>
                <a:gd name="T44" fmla="*/ 2147483647 w 256"/>
                <a:gd name="T45" fmla="*/ 2147483647 h 254"/>
                <a:gd name="T46" fmla="*/ 2147483647 w 256"/>
                <a:gd name="T47" fmla="*/ 2147483647 h 254"/>
                <a:gd name="T48" fmla="*/ 2147483647 w 256"/>
                <a:gd name="T49" fmla="*/ 2147483647 h 254"/>
                <a:gd name="T50" fmla="*/ 2147483647 w 256"/>
                <a:gd name="T51" fmla="*/ 2147483647 h 254"/>
                <a:gd name="T52" fmla="*/ 2147483647 w 256"/>
                <a:gd name="T53" fmla="*/ 2147483647 h 254"/>
                <a:gd name="T54" fmla="*/ 2147483647 w 256"/>
                <a:gd name="T55" fmla="*/ 2147483647 h 2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56"/>
                <a:gd name="T85" fmla="*/ 0 h 254"/>
                <a:gd name="T86" fmla="*/ 256 w 256"/>
                <a:gd name="T87" fmla="*/ 254 h 2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56" h="254">
                  <a:moveTo>
                    <a:pt x="40" y="196"/>
                  </a:moveTo>
                  <a:lnTo>
                    <a:pt x="34" y="211"/>
                  </a:lnTo>
                  <a:lnTo>
                    <a:pt x="35" y="222"/>
                  </a:lnTo>
                  <a:lnTo>
                    <a:pt x="62" y="243"/>
                  </a:lnTo>
                  <a:lnTo>
                    <a:pt x="107" y="236"/>
                  </a:lnTo>
                  <a:lnTo>
                    <a:pt x="115" y="254"/>
                  </a:lnTo>
                  <a:lnTo>
                    <a:pt x="142" y="225"/>
                  </a:lnTo>
                  <a:lnTo>
                    <a:pt x="170" y="225"/>
                  </a:lnTo>
                  <a:lnTo>
                    <a:pt x="181" y="236"/>
                  </a:lnTo>
                  <a:lnTo>
                    <a:pt x="229" y="211"/>
                  </a:lnTo>
                  <a:lnTo>
                    <a:pt x="224" y="123"/>
                  </a:lnTo>
                  <a:lnTo>
                    <a:pt x="256" y="112"/>
                  </a:lnTo>
                  <a:lnTo>
                    <a:pt x="234" y="62"/>
                  </a:lnTo>
                  <a:lnTo>
                    <a:pt x="211" y="68"/>
                  </a:lnTo>
                  <a:lnTo>
                    <a:pt x="205" y="49"/>
                  </a:lnTo>
                  <a:lnTo>
                    <a:pt x="163" y="46"/>
                  </a:lnTo>
                  <a:lnTo>
                    <a:pt x="122" y="12"/>
                  </a:lnTo>
                  <a:lnTo>
                    <a:pt x="83" y="27"/>
                  </a:lnTo>
                  <a:lnTo>
                    <a:pt x="42" y="0"/>
                  </a:lnTo>
                  <a:lnTo>
                    <a:pt x="21" y="1"/>
                  </a:lnTo>
                  <a:lnTo>
                    <a:pt x="0" y="12"/>
                  </a:lnTo>
                  <a:lnTo>
                    <a:pt x="14" y="38"/>
                  </a:lnTo>
                  <a:lnTo>
                    <a:pt x="2" y="67"/>
                  </a:lnTo>
                  <a:lnTo>
                    <a:pt x="21" y="86"/>
                  </a:lnTo>
                  <a:lnTo>
                    <a:pt x="40" y="155"/>
                  </a:lnTo>
                  <a:lnTo>
                    <a:pt x="40" y="19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1" name="Freeform 200"/>
            <p:cNvSpPr>
              <a:spLocks/>
            </p:cNvSpPr>
            <p:nvPr/>
          </p:nvSpPr>
          <p:spPr bwMode="auto">
            <a:xfrm>
              <a:off x="2540000" y="3748088"/>
              <a:ext cx="404813" cy="554037"/>
            </a:xfrm>
            <a:custGeom>
              <a:avLst/>
              <a:gdLst>
                <a:gd name="T0" fmla="*/ 2147483647 w 242"/>
                <a:gd name="T1" fmla="*/ 2147483647 h 331"/>
                <a:gd name="T2" fmla="*/ 2147483647 w 242"/>
                <a:gd name="T3" fmla="*/ 2147483647 h 331"/>
                <a:gd name="T4" fmla="*/ 2147483647 w 242"/>
                <a:gd name="T5" fmla="*/ 2147483647 h 331"/>
                <a:gd name="T6" fmla="*/ 2147483647 w 242"/>
                <a:gd name="T7" fmla="*/ 2147483647 h 331"/>
                <a:gd name="T8" fmla="*/ 2147483647 w 242"/>
                <a:gd name="T9" fmla="*/ 2147483647 h 331"/>
                <a:gd name="T10" fmla="*/ 2147483647 w 242"/>
                <a:gd name="T11" fmla="*/ 2147483647 h 331"/>
                <a:gd name="T12" fmla="*/ 2147483647 w 242"/>
                <a:gd name="T13" fmla="*/ 2147483647 h 331"/>
                <a:gd name="T14" fmla="*/ 2147483647 w 242"/>
                <a:gd name="T15" fmla="*/ 2147483647 h 331"/>
                <a:gd name="T16" fmla="*/ 2147483647 w 242"/>
                <a:gd name="T17" fmla="*/ 2147483647 h 331"/>
                <a:gd name="T18" fmla="*/ 2147483647 w 242"/>
                <a:gd name="T19" fmla="*/ 0 h 331"/>
                <a:gd name="T20" fmla="*/ 2147483647 w 242"/>
                <a:gd name="T21" fmla="*/ 2147483647 h 331"/>
                <a:gd name="T22" fmla="*/ 2147483647 w 242"/>
                <a:gd name="T23" fmla="*/ 2147483647 h 331"/>
                <a:gd name="T24" fmla="*/ 2147483647 w 242"/>
                <a:gd name="T25" fmla="*/ 2147483647 h 331"/>
                <a:gd name="T26" fmla="*/ 2147483647 w 242"/>
                <a:gd name="T27" fmla="*/ 2147483647 h 331"/>
                <a:gd name="T28" fmla="*/ 2147483647 w 242"/>
                <a:gd name="T29" fmla="*/ 2147483647 h 331"/>
                <a:gd name="T30" fmla="*/ 2147483647 w 242"/>
                <a:gd name="T31" fmla="*/ 2147483647 h 331"/>
                <a:gd name="T32" fmla="*/ 0 w 242"/>
                <a:gd name="T33" fmla="*/ 2147483647 h 331"/>
                <a:gd name="T34" fmla="*/ 2147483647 w 242"/>
                <a:gd name="T35" fmla="*/ 2147483647 h 331"/>
                <a:gd name="T36" fmla="*/ 2147483647 w 242"/>
                <a:gd name="T37" fmla="*/ 2147483647 h 331"/>
                <a:gd name="T38" fmla="*/ 2147483647 w 242"/>
                <a:gd name="T39" fmla="*/ 2147483647 h 331"/>
                <a:gd name="T40" fmla="*/ 2147483647 w 242"/>
                <a:gd name="T41" fmla="*/ 2147483647 h 331"/>
                <a:gd name="T42" fmla="*/ 2147483647 w 242"/>
                <a:gd name="T43" fmla="*/ 2147483647 h 331"/>
                <a:gd name="T44" fmla="*/ 2147483647 w 242"/>
                <a:gd name="T45" fmla="*/ 2147483647 h 331"/>
                <a:gd name="T46" fmla="*/ 2147483647 w 242"/>
                <a:gd name="T47" fmla="*/ 2147483647 h 331"/>
                <a:gd name="T48" fmla="*/ 2147483647 w 242"/>
                <a:gd name="T49" fmla="*/ 2147483647 h 331"/>
                <a:gd name="T50" fmla="*/ 2147483647 w 242"/>
                <a:gd name="T51" fmla="*/ 2147483647 h 331"/>
                <a:gd name="T52" fmla="*/ 2147483647 w 242"/>
                <a:gd name="T53" fmla="*/ 2147483647 h 331"/>
                <a:gd name="T54" fmla="*/ 2147483647 w 242"/>
                <a:gd name="T55" fmla="*/ 2147483647 h 331"/>
                <a:gd name="T56" fmla="*/ 2147483647 w 242"/>
                <a:gd name="T57" fmla="*/ 2147483647 h 331"/>
                <a:gd name="T58" fmla="*/ 2147483647 w 242"/>
                <a:gd name="T59" fmla="*/ 2147483647 h 331"/>
                <a:gd name="T60" fmla="*/ 2147483647 w 242"/>
                <a:gd name="T61" fmla="*/ 2147483647 h 331"/>
                <a:gd name="T62" fmla="*/ 2147483647 w 242"/>
                <a:gd name="T63" fmla="*/ 2147483647 h 331"/>
                <a:gd name="T64" fmla="*/ 2147483647 w 242"/>
                <a:gd name="T65" fmla="*/ 2147483647 h 331"/>
                <a:gd name="T66" fmla="*/ 2147483647 w 242"/>
                <a:gd name="T67" fmla="*/ 2147483647 h 331"/>
                <a:gd name="T68" fmla="*/ 2147483647 w 242"/>
                <a:gd name="T69" fmla="*/ 2147483647 h 3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42"/>
                <a:gd name="T106" fmla="*/ 0 h 331"/>
                <a:gd name="T107" fmla="*/ 242 w 242"/>
                <a:gd name="T108" fmla="*/ 331 h 3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42" h="331">
                  <a:moveTo>
                    <a:pt x="242" y="211"/>
                  </a:moveTo>
                  <a:lnTo>
                    <a:pt x="242" y="170"/>
                  </a:lnTo>
                  <a:lnTo>
                    <a:pt x="223" y="101"/>
                  </a:lnTo>
                  <a:lnTo>
                    <a:pt x="204" y="82"/>
                  </a:lnTo>
                  <a:lnTo>
                    <a:pt x="216" y="53"/>
                  </a:lnTo>
                  <a:lnTo>
                    <a:pt x="202" y="27"/>
                  </a:lnTo>
                  <a:lnTo>
                    <a:pt x="170" y="39"/>
                  </a:lnTo>
                  <a:lnTo>
                    <a:pt x="144" y="16"/>
                  </a:lnTo>
                  <a:lnTo>
                    <a:pt x="88" y="0"/>
                  </a:lnTo>
                  <a:lnTo>
                    <a:pt x="66" y="10"/>
                  </a:lnTo>
                  <a:lnTo>
                    <a:pt x="90" y="58"/>
                  </a:lnTo>
                  <a:lnTo>
                    <a:pt x="60" y="61"/>
                  </a:lnTo>
                  <a:lnTo>
                    <a:pt x="69" y="95"/>
                  </a:lnTo>
                  <a:lnTo>
                    <a:pt x="31" y="96"/>
                  </a:lnTo>
                  <a:lnTo>
                    <a:pt x="15" y="115"/>
                  </a:lnTo>
                  <a:lnTo>
                    <a:pt x="0" y="138"/>
                  </a:lnTo>
                  <a:lnTo>
                    <a:pt x="21" y="146"/>
                  </a:lnTo>
                  <a:lnTo>
                    <a:pt x="39" y="138"/>
                  </a:lnTo>
                  <a:lnTo>
                    <a:pt x="60" y="175"/>
                  </a:lnTo>
                  <a:lnTo>
                    <a:pt x="53" y="192"/>
                  </a:lnTo>
                  <a:lnTo>
                    <a:pt x="69" y="199"/>
                  </a:lnTo>
                  <a:lnTo>
                    <a:pt x="52" y="221"/>
                  </a:lnTo>
                  <a:lnTo>
                    <a:pt x="63" y="234"/>
                  </a:lnTo>
                  <a:lnTo>
                    <a:pt x="55" y="245"/>
                  </a:lnTo>
                  <a:lnTo>
                    <a:pt x="74" y="272"/>
                  </a:lnTo>
                  <a:lnTo>
                    <a:pt x="72" y="331"/>
                  </a:lnTo>
                  <a:lnTo>
                    <a:pt x="92" y="331"/>
                  </a:lnTo>
                  <a:lnTo>
                    <a:pt x="106" y="307"/>
                  </a:lnTo>
                  <a:lnTo>
                    <a:pt x="156" y="301"/>
                  </a:lnTo>
                  <a:lnTo>
                    <a:pt x="149" y="263"/>
                  </a:lnTo>
                  <a:lnTo>
                    <a:pt x="236" y="226"/>
                  </a:lnTo>
                  <a:lnTo>
                    <a:pt x="242" y="21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2" name="Freeform 201"/>
            <p:cNvSpPr>
              <a:spLocks/>
            </p:cNvSpPr>
            <p:nvPr/>
          </p:nvSpPr>
          <p:spPr bwMode="auto">
            <a:xfrm>
              <a:off x="2176463" y="3522663"/>
              <a:ext cx="512762" cy="427037"/>
            </a:xfrm>
            <a:custGeom>
              <a:avLst/>
              <a:gdLst>
                <a:gd name="T0" fmla="*/ 0 w 307"/>
                <a:gd name="T1" fmla="*/ 2147483647 h 254"/>
                <a:gd name="T2" fmla="*/ 2147483647 w 307"/>
                <a:gd name="T3" fmla="*/ 2147483647 h 254"/>
                <a:gd name="T4" fmla="*/ 2147483647 w 307"/>
                <a:gd name="T5" fmla="*/ 2147483647 h 254"/>
                <a:gd name="T6" fmla="*/ 2147483647 w 307"/>
                <a:gd name="T7" fmla="*/ 2147483647 h 254"/>
                <a:gd name="T8" fmla="*/ 2147483647 w 307"/>
                <a:gd name="T9" fmla="*/ 2147483647 h 254"/>
                <a:gd name="T10" fmla="*/ 2147483647 w 307"/>
                <a:gd name="T11" fmla="*/ 2147483647 h 254"/>
                <a:gd name="T12" fmla="*/ 2147483647 w 307"/>
                <a:gd name="T13" fmla="*/ 2147483647 h 254"/>
                <a:gd name="T14" fmla="*/ 2147483647 w 307"/>
                <a:gd name="T15" fmla="*/ 2147483647 h 254"/>
                <a:gd name="T16" fmla="*/ 2147483647 w 307"/>
                <a:gd name="T17" fmla="*/ 2147483647 h 254"/>
                <a:gd name="T18" fmla="*/ 2147483647 w 307"/>
                <a:gd name="T19" fmla="*/ 2147483647 h 254"/>
                <a:gd name="T20" fmla="*/ 2147483647 w 307"/>
                <a:gd name="T21" fmla="*/ 2147483647 h 254"/>
                <a:gd name="T22" fmla="*/ 2147483647 w 307"/>
                <a:gd name="T23" fmla="*/ 2147483647 h 254"/>
                <a:gd name="T24" fmla="*/ 2147483647 w 307"/>
                <a:gd name="T25" fmla="*/ 2147483647 h 254"/>
                <a:gd name="T26" fmla="*/ 2147483647 w 307"/>
                <a:gd name="T27" fmla="*/ 2147483647 h 254"/>
                <a:gd name="T28" fmla="*/ 2147483647 w 307"/>
                <a:gd name="T29" fmla="*/ 2147483647 h 254"/>
                <a:gd name="T30" fmla="*/ 2147483647 w 307"/>
                <a:gd name="T31" fmla="*/ 2147483647 h 254"/>
                <a:gd name="T32" fmla="*/ 2147483647 w 307"/>
                <a:gd name="T33" fmla="*/ 2147483647 h 254"/>
                <a:gd name="T34" fmla="*/ 2147483647 w 307"/>
                <a:gd name="T35" fmla="*/ 2147483647 h 254"/>
                <a:gd name="T36" fmla="*/ 2147483647 w 307"/>
                <a:gd name="T37" fmla="*/ 2147483647 h 254"/>
                <a:gd name="T38" fmla="*/ 2147483647 w 307"/>
                <a:gd name="T39" fmla="*/ 2147483647 h 254"/>
                <a:gd name="T40" fmla="*/ 2147483647 w 307"/>
                <a:gd name="T41" fmla="*/ 2147483647 h 254"/>
                <a:gd name="T42" fmla="*/ 2147483647 w 307"/>
                <a:gd name="T43" fmla="*/ 2147483647 h 254"/>
                <a:gd name="T44" fmla="*/ 2147483647 w 307"/>
                <a:gd name="T45" fmla="*/ 2147483647 h 254"/>
                <a:gd name="T46" fmla="*/ 2147483647 w 307"/>
                <a:gd name="T47" fmla="*/ 2147483647 h 254"/>
                <a:gd name="T48" fmla="*/ 2147483647 w 307"/>
                <a:gd name="T49" fmla="*/ 0 h 254"/>
                <a:gd name="T50" fmla="*/ 2147483647 w 307"/>
                <a:gd name="T51" fmla="*/ 2147483647 h 254"/>
                <a:gd name="T52" fmla="*/ 2147483647 w 307"/>
                <a:gd name="T53" fmla="*/ 2147483647 h 254"/>
                <a:gd name="T54" fmla="*/ 0 w 307"/>
                <a:gd name="T55" fmla="*/ 2147483647 h 254"/>
                <a:gd name="T56" fmla="*/ 0 w 307"/>
                <a:gd name="T57" fmla="*/ 2147483647 h 254"/>
                <a:gd name="T58" fmla="*/ 0 w 307"/>
                <a:gd name="T59" fmla="*/ 2147483647 h 2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07"/>
                <a:gd name="T91" fmla="*/ 0 h 254"/>
                <a:gd name="T92" fmla="*/ 307 w 307"/>
                <a:gd name="T93" fmla="*/ 254 h 2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07" h="254">
                  <a:moveTo>
                    <a:pt x="0" y="112"/>
                  </a:moveTo>
                  <a:lnTo>
                    <a:pt x="48" y="118"/>
                  </a:lnTo>
                  <a:lnTo>
                    <a:pt x="46" y="133"/>
                  </a:lnTo>
                  <a:lnTo>
                    <a:pt x="83" y="141"/>
                  </a:lnTo>
                  <a:lnTo>
                    <a:pt x="96" y="227"/>
                  </a:lnTo>
                  <a:lnTo>
                    <a:pt x="115" y="227"/>
                  </a:lnTo>
                  <a:lnTo>
                    <a:pt x="133" y="254"/>
                  </a:lnTo>
                  <a:lnTo>
                    <a:pt x="190" y="229"/>
                  </a:lnTo>
                  <a:lnTo>
                    <a:pt x="232" y="249"/>
                  </a:lnTo>
                  <a:lnTo>
                    <a:pt x="248" y="230"/>
                  </a:lnTo>
                  <a:lnTo>
                    <a:pt x="286" y="229"/>
                  </a:lnTo>
                  <a:lnTo>
                    <a:pt x="277" y="195"/>
                  </a:lnTo>
                  <a:lnTo>
                    <a:pt x="307" y="192"/>
                  </a:lnTo>
                  <a:lnTo>
                    <a:pt x="283" y="144"/>
                  </a:lnTo>
                  <a:lnTo>
                    <a:pt x="305" y="134"/>
                  </a:lnTo>
                  <a:lnTo>
                    <a:pt x="297" y="121"/>
                  </a:lnTo>
                  <a:lnTo>
                    <a:pt x="209" y="125"/>
                  </a:lnTo>
                  <a:lnTo>
                    <a:pt x="206" y="106"/>
                  </a:lnTo>
                  <a:lnTo>
                    <a:pt x="179" y="99"/>
                  </a:lnTo>
                  <a:lnTo>
                    <a:pt x="173" y="78"/>
                  </a:lnTo>
                  <a:lnTo>
                    <a:pt x="182" y="66"/>
                  </a:lnTo>
                  <a:lnTo>
                    <a:pt x="171" y="34"/>
                  </a:lnTo>
                  <a:lnTo>
                    <a:pt x="121" y="43"/>
                  </a:lnTo>
                  <a:lnTo>
                    <a:pt x="83" y="3"/>
                  </a:lnTo>
                  <a:lnTo>
                    <a:pt x="53" y="0"/>
                  </a:lnTo>
                  <a:lnTo>
                    <a:pt x="41" y="3"/>
                  </a:lnTo>
                  <a:lnTo>
                    <a:pt x="43" y="50"/>
                  </a:lnTo>
                  <a:lnTo>
                    <a:pt x="0" y="11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3" name="Freeform 202"/>
            <p:cNvSpPr>
              <a:spLocks/>
            </p:cNvSpPr>
            <p:nvPr/>
          </p:nvSpPr>
          <p:spPr bwMode="auto">
            <a:xfrm>
              <a:off x="1849438" y="3343275"/>
              <a:ext cx="415925" cy="415925"/>
            </a:xfrm>
            <a:custGeom>
              <a:avLst/>
              <a:gdLst>
                <a:gd name="T0" fmla="*/ 2147483647 w 248"/>
                <a:gd name="T1" fmla="*/ 2147483647 h 248"/>
                <a:gd name="T2" fmla="*/ 2147483647 w 248"/>
                <a:gd name="T3" fmla="*/ 2147483647 h 248"/>
                <a:gd name="T4" fmla="*/ 2147483647 w 248"/>
                <a:gd name="T5" fmla="*/ 2147483647 h 248"/>
                <a:gd name="T6" fmla="*/ 2147483647 w 248"/>
                <a:gd name="T7" fmla="*/ 2147483647 h 248"/>
                <a:gd name="T8" fmla="*/ 2147483647 w 248"/>
                <a:gd name="T9" fmla="*/ 2147483647 h 248"/>
                <a:gd name="T10" fmla="*/ 2147483647 w 248"/>
                <a:gd name="T11" fmla="*/ 0 h 248"/>
                <a:gd name="T12" fmla="*/ 2147483647 w 248"/>
                <a:gd name="T13" fmla="*/ 2147483647 h 248"/>
                <a:gd name="T14" fmla="*/ 2147483647 w 248"/>
                <a:gd name="T15" fmla="*/ 2147483647 h 248"/>
                <a:gd name="T16" fmla="*/ 2147483647 w 248"/>
                <a:gd name="T17" fmla="*/ 2147483647 h 248"/>
                <a:gd name="T18" fmla="*/ 2147483647 w 248"/>
                <a:gd name="T19" fmla="*/ 2147483647 h 248"/>
                <a:gd name="T20" fmla="*/ 2147483647 w 248"/>
                <a:gd name="T21" fmla="*/ 2147483647 h 248"/>
                <a:gd name="T22" fmla="*/ 2147483647 w 248"/>
                <a:gd name="T23" fmla="*/ 2147483647 h 248"/>
                <a:gd name="T24" fmla="*/ 2147483647 w 248"/>
                <a:gd name="T25" fmla="*/ 2147483647 h 248"/>
                <a:gd name="T26" fmla="*/ 2147483647 w 248"/>
                <a:gd name="T27" fmla="*/ 2147483647 h 248"/>
                <a:gd name="T28" fmla="*/ 2147483647 w 248"/>
                <a:gd name="T29" fmla="*/ 2147483647 h 248"/>
                <a:gd name="T30" fmla="*/ 2147483647 w 248"/>
                <a:gd name="T31" fmla="*/ 2147483647 h 248"/>
                <a:gd name="T32" fmla="*/ 2147483647 w 248"/>
                <a:gd name="T33" fmla="*/ 2147483647 h 248"/>
                <a:gd name="T34" fmla="*/ 2147483647 w 248"/>
                <a:gd name="T35" fmla="*/ 2147483647 h 248"/>
                <a:gd name="T36" fmla="*/ 2147483647 w 248"/>
                <a:gd name="T37" fmla="*/ 2147483647 h 248"/>
                <a:gd name="T38" fmla="*/ 2147483647 w 248"/>
                <a:gd name="T39" fmla="*/ 2147483647 h 248"/>
                <a:gd name="T40" fmla="*/ 2147483647 w 248"/>
                <a:gd name="T41" fmla="*/ 2147483647 h 248"/>
                <a:gd name="T42" fmla="*/ 2147483647 w 248"/>
                <a:gd name="T43" fmla="*/ 2147483647 h 248"/>
                <a:gd name="T44" fmla="*/ 2147483647 w 248"/>
                <a:gd name="T45" fmla="*/ 2147483647 h 248"/>
                <a:gd name="T46" fmla="*/ 0 w 248"/>
                <a:gd name="T47" fmla="*/ 2147483647 h 248"/>
                <a:gd name="T48" fmla="*/ 2147483647 w 248"/>
                <a:gd name="T49" fmla="*/ 2147483647 h 248"/>
                <a:gd name="T50" fmla="*/ 2147483647 w 248"/>
                <a:gd name="T51" fmla="*/ 2147483647 h 248"/>
                <a:gd name="T52" fmla="*/ 2147483647 w 248"/>
                <a:gd name="T53" fmla="*/ 2147483647 h 248"/>
                <a:gd name="T54" fmla="*/ 2147483647 w 248"/>
                <a:gd name="T55" fmla="*/ 2147483647 h 248"/>
                <a:gd name="T56" fmla="*/ 2147483647 w 248"/>
                <a:gd name="T57" fmla="*/ 2147483647 h 248"/>
                <a:gd name="T58" fmla="*/ 2147483647 w 248"/>
                <a:gd name="T59" fmla="*/ 2147483647 h 248"/>
                <a:gd name="T60" fmla="*/ 2147483647 w 248"/>
                <a:gd name="T61" fmla="*/ 2147483647 h 248"/>
                <a:gd name="T62" fmla="*/ 2147483647 w 248"/>
                <a:gd name="T63" fmla="*/ 2147483647 h 2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8"/>
                <a:gd name="T97" fmla="*/ 0 h 248"/>
                <a:gd name="T98" fmla="*/ 248 w 248"/>
                <a:gd name="T99" fmla="*/ 248 h 2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8" h="248">
                  <a:moveTo>
                    <a:pt x="40" y="88"/>
                  </a:moveTo>
                  <a:lnTo>
                    <a:pt x="59" y="77"/>
                  </a:lnTo>
                  <a:lnTo>
                    <a:pt x="61" y="33"/>
                  </a:lnTo>
                  <a:lnTo>
                    <a:pt x="78" y="29"/>
                  </a:lnTo>
                  <a:lnTo>
                    <a:pt x="94" y="27"/>
                  </a:lnTo>
                  <a:lnTo>
                    <a:pt x="136" y="0"/>
                  </a:lnTo>
                  <a:lnTo>
                    <a:pt x="156" y="11"/>
                  </a:lnTo>
                  <a:lnTo>
                    <a:pt x="158" y="43"/>
                  </a:lnTo>
                  <a:lnTo>
                    <a:pt x="193" y="70"/>
                  </a:lnTo>
                  <a:lnTo>
                    <a:pt x="209" y="65"/>
                  </a:lnTo>
                  <a:lnTo>
                    <a:pt x="224" y="86"/>
                  </a:lnTo>
                  <a:lnTo>
                    <a:pt x="236" y="81"/>
                  </a:lnTo>
                  <a:lnTo>
                    <a:pt x="248" y="107"/>
                  </a:lnTo>
                  <a:lnTo>
                    <a:pt x="236" y="110"/>
                  </a:lnTo>
                  <a:lnTo>
                    <a:pt x="238" y="157"/>
                  </a:lnTo>
                  <a:lnTo>
                    <a:pt x="195" y="219"/>
                  </a:lnTo>
                  <a:lnTo>
                    <a:pt x="145" y="248"/>
                  </a:lnTo>
                  <a:lnTo>
                    <a:pt x="128" y="241"/>
                  </a:lnTo>
                  <a:lnTo>
                    <a:pt x="110" y="244"/>
                  </a:lnTo>
                  <a:lnTo>
                    <a:pt x="46" y="227"/>
                  </a:lnTo>
                  <a:lnTo>
                    <a:pt x="43" y="214"/>
                  </a:lnTo>
                  <a:lnTo>
                    <a:pt x="16" y="206"/>
                  </a:lnTo>
                  <a:lnTo>
                    <a:pt x="13" y="192"/>
                  </a:lnTo>
                  <a:lnTo>
                    <a:pt x="0" y="177"/>
                  </a:lnTo>
                  <a:lnTo>
                    <a:pt x="14" y="166"/>
                  </a:lnTo>
                  <a:lnTo>
                    <a:pt x="8" y="152"/>
                  </a:lnTo>
                  <a:lnTo>
                    <a:pt x="32" y="147"/>
                  </a:lnTo>
                  <a:lnTo>
                    <a:pt x="22" y="120"/>
                  </a:lnTo>
                  <a:lnTo>
                    <a:pt x="45" y="112"/>
                  </a:lnTo>
                  <a:lnTo>
                    <a:pt x="40" y="8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4" name="Freeform 203"/>
            <p:cNvSpPr>
              <a:spLocks/>
            </p:cNvSpPr>
            <p:nvPr/>
          </p:nvSpPr>
          <p:spPr bwMode="auto">
            <a:xfrm>
              <a:off x="2411413" y="4292600"/>
              <a:ext cx="385762" cy="357188"/>
            </a:xfrm>
            <a:custGeom>
              <a:avLst/>
              <a:gdLst>
                <a:gd name="T0" fmla="*/ 2147483647 w 230"/>
                <a:gd name="T1" fmla="*/ 2147483647 h 213"/>
                <a:gd name="T2" fmla="*/ 2147483647 w 230"/>
                <a:gd name="T3" fmla="*/ 2147483647 h 213"/>
                <a:gd name="T4" fmla="*/ 2147483647 w 230"/>
                <a:gd name="T5" fmla="*/ 2147483647 h 213"/>
                <a:gd name="T6" fmla="*/ 2147483647 w 230"/>
                <a:gd name="T7" fmla="*/ 2147483647 h 213"/>
                <a:gd name="T8" fmla="*/ 2147483647 w 230"/>
                <a:gd name="T9" fmla="*/ 2147483647 h 213"/>
                <a:gd name="T10" fmla="*/ 2147483647 w 230"/>
                <a:gd name="T11" fmla="*/ 2147483647 h 213"/>
                <a:gd name="T12" fmla="*/ 2147483647 w 230"/>
                <a:gd name="T13" fmla="*/ 2147483647 h 213"/>
                <a:gd name="T14" fmla="*/ 2147483647 w 230"/>
                <a:gd name="T15" fmla="*/ 2147483647 h 213"/>
                <a:gd name="T16" fmla="*/ 2147483647 w 230"/>
                <a:gd name="T17" fmla="*/ 2147483647 h 213"/>
                <a:gd name="T18" fmla="*/ 0 w 230"/>
                <a:gd name="T19" fmla="*/ 2147483647 h 213"/>
                <a:gd name="T20" fmla="*/ 2147483647 w 230"/>
                <a:gd name="T21" fmla="*/ 2147483647 h 213"/>
                <a:gd name="T22" fmla="*/ 2147483647 w 230"/>
                <a:gd name="T23" fmla="*/ 2147483647 h 213"/>
                <a:gd name="T24" fmla="*/ 2147483647 w 230"/>
                <a:gd name="T25" fmla="*/ 2147483647 h 213"/>
                <a:gd name="T26" fmla="*/ 2147483647 w 230"/>
                <a:gd name="T27" fmla="*/ 0 h 213"/>
                <a:gd name="T28" fmla="*/ 2147483647 w 230"/>
                <a:gd name="T29" fmla="*/ 2147483647 h 213"/>
                <a:gd name="T30" fmla="*/ 2147483647 w 230"/>
                <a:gd name="T31" fmla="*/ 2147483647 h 213"/>
                <a:gd name="T32" fmla="*/ 2147483647 w 230"/>
                <a:gd name="T33" fmla="*/ 2147483647 h 213"/>
                <a:gd name="T34" fmla="*/ 2147483647 w 230"/>
                <a:gd name="T35" fmla="*/ 2147483647 h 213"/>
                <a:gd name="T36" fmla="*/ 2147483647 w 230"/>
                <a:gd name="T37" fmla="*/ 2147483647 h 213"/>
                <a:gd name="T38" fmla="*/ 2147483647 w 230"/>
                <a:gd name="T39" fmla="*/ 2147483647 h 213"/>
                <a:gd name="T40" fmla="*/ 2147483647 w 230"/>
                <a:gd name="T41" fmla="*/ 2147483647 h 213"/>
                <a:gd name="T42" fmla="*/ 2147483647 w 230"/>
                <a:gd name="T43" fmla="*/ 2147483647 h 2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0"/>
                <a:gd name="T67" fmla="*/ 0 h 213"/>
                <a:gd name="T68" fmla="*/ 230 w 230"/>
                <a:gd name="T69" fmla="*/ 213 h 2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0" h="213">
                  <a:moveTo>
                    <a:pt x="230" y="134"/>
                  </a:moveTo>
                  <a:lnTo>
                    <a:pt x="193" y="174"/>
                  </a:lnTo>
                  <a:lnTo>
                    <a:pt x="211" y="198"/>
                  </a:lnTo>
                  <a:lnTo>
                    <a:pt x="169" y="213"/>
                  </a:lnTo>
                  <a:lnTo>
                    <a:pt x="124" y="190"/>
                  </a:lnTo>
                  <a:lnTo>
                    <a:pt x="92" y="208"/>
                  </a:lnTo>
                  <a:lnTo>
                    <a:pt x="92" y="176"/>
                  </a:lnTo>
                  <a:lnTo>
                    <a:pt x="40" y="161"/>
                  </a:lnTo>
                  <a:lnTo>
                    <a:pt x="19" y="86"/>
                  </a:lnTo>
                  <a:lnTo>
                    <a:pt x="0" y="67"/>
                  </a:lnTo>
                  <a:lnTo>
                    <a:pt x="9" y="27"/>
                  </a:lnTo>
                  <a:lnTo>
                    <a:pt x="22" y="10"/>
                  </a:lnTo>
                  <a:lnTo>
                    <a:pt x="67" y="14"/>
                  </a:lnTo>
                  <a:lnTo>
                    <a:pt x="70" y="0"/>
                  </a:lnTo>
                  <a:lnTo>
                    <a:pt x="148" y="6"/>
                  </a:lnTo>
                  <a:lnTo>
                    <a:pt x="168" y="6"/>
                  </a:lnTo>
                  <a:lnTo>
                    <a:pt x="177" y="30"/>
                  </a:lnTo>
                  <a:lnTo>
                    <a:pt x="206" y="46"/>
                  </a:lnTo>
                  <a:lnTo>
                    <a:pt x="224" y="85"/>
                  </a:lnTo>
                  <a:lnTo>
                    <a:pt x="230" y="13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5" name="Freeform 204"/>
            <p:cNvSpPr>
              <a:spLocks/>
            </p:cNvSpPr>
            <p:nvPr/>
          </p:nvSpPr>
          <p:spPr bwMode="auto">
            <a:xfrm>
              <a:off x="2693988" y="4127500"/>
              <a:ext cx="544512" cy="388938"/>
            </a:xfrm>
            <a:custGeom>
              <a:avLst/>
              <a:gdLst>
                <a:gd name="T0" fmla="*/ 2147483647 w 326"/>
                <a:gd name="T1" fmla="*/ 2147483647 h 232"/>
                <a:gd name="T2" fmla="*/ 2147483647 w 326"/>
                <a:gd name="T3" fmla="*/ 2147483647 h 232"/>
                <a:gd name="T4" fmla="*/ 2147483647 w 326"/>
                <a:gd name="T5" fmla="*/ 2147483647 h 232"/>
                <a:gd name="T6" fmla="*/ 2147483647 w 326"/>
                <a:gd name="T7" fmla="*/ 2147483647 h 232"/>
                <a:gd name="T8" fmla="*/ 2147483647 w 326"/>
                <a:gd name="T9" fmla="*/ 2147483647 h 232"/>
                <a:gd name="T10" fmla="*/ 2147483647 w 326"/>
                <a:gd name="T11" fmla="*/ 2147483647 h 232"/>
                <a:gd name="T12" fmla="*/ 2147483647 w 326"/>
                <a:gd name="T13" fmla="*/ 2147483647 h 232"/>
                <a:gd name="T14" fmla="*/ 2147483647 w 326"/>
                <a:gd name="T15" fmla="*/ 2147483647 h 232"/>
                <a:gd name="T16" fmla="*/ 2147483647 w 326"/>
                <a:gd name="T17" fmla="*/ 2147483647 h 232"/>
                <a:gd name="T18" fmla="*/ 2147483647 w 326"/>
                <a:gd name="T19" fmla="*/ 2147483647 h 232"/>
                <a:gd name="T20" fmla="*/ 2147483647 w 326"/>
                <a:gd name="T21" fmla="*/ 2147483647 h 232"/>
                <a:gd name="T22" fmla="*/ 2147483647 w 326"/>
                <a:gd name="T23" fmla="*/ 2147483647 h 232"/>
                <a:gd name="T24" fmla="*/ 2147483647 w 326"/>
                <a:gd name="T25" fmla="*/ 2147483647 h 232"/>
                <a:gd name="T26" fmla="*/ 2147483647 w 326"/>
                <a:gd name="T27" fmla="*/ 2147483647 h 232"/>
                <a:gd name="T28" fmla="*/ 2147483647 w 326"/>
                <a:gd name="T29" fmla="*/ 2147483647 h 232"/>
                <a:gd name="T30" fmla="*/ 2147483647 w 326"/>
                <a:gd name="T31" fmla="*/ 2147483647 h 232"/>
                <a:gd name="T32" fmla="*/ 2147483647 w 326"/>
                <a:gd name="T33" fmla="*/ 2147483647 h 232"/>
                <a:gd name="T34" fmla="*/ 2147483647 w 326"/>
                <a:gd name="T35" fmla="*/ 2147483647 h 232"/>
                <a:gd name="T36" fmla="*/ 2147483647 w 326"/>
                <a:gd name="T37" fmla="*/ 0 h 232"/>
                <a:gd name="T38" fmla="*/ 2147483647 w 326"/>
                <a:gd name="T39" fmla="*/ 2147483647 h 232"/>
                <a:gd name="T40" fmla="*/ 2147483647 w 326"/>
                <a:gd name="T41" fmla="*/ 2147483647 h 232"/>
                <a:gd name="T42" fmla="*/ 2147483647 w 326"/>
                <a:gd name="T43" fmla="*/ 2147483647 h 232"/>
                <a:gd name="T44" fmla="*/ 0 w 326"/>
                <a:gd name="T45" fmla="*/ 2147483647 h 232"/>
                <a:gd name="T46" fmla="*/ 2147483647 w 326"/>
                <a:gd name="T47" fmla="*/ 2147483647 h 232"/>
                <a:gd name="T48" fmla="*/ 2147483647 w 326"/>
                <a:gd name="T49" fmla="*/ 2147483647 h 232"/>
                <a:gd name="T50" fmla="*/ 2147483647 w 326"/>
                <a:gd name="T51" fmla="*/ 2147483647 h 232"/>
                <a:gd name="T52" fmla="*/ 2147483647 w 326"/>
                <a:gd name="T53" fmla="*/ 2147483647 h 232"/>
                <a:gd name="T54" fmla="*/ 2147483647 w 326"/>
                <a:gd name="T55" fmla="*/ 2147483647 h 232"/>
                <a:gd name="T56" fmla="*/ 2147483647 w 326"/>
                <a:gd name="T57" fmla="*/ 2147483647 h 2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6"/>
                <a:gd name="T88" fmla="*/ 0 h 232"/>
                <a:gd name="T89" fmla="*/ 326 w 326"/>
                <a:gd name="T90" fmla="*/ 232 h 2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6" h="232">
                  <a:moveTo>
                    <a:pt x="72" y="189"/>
                  </a:moveTo>
                  <a:lnTo>
                    <a:pt x="86" y="165"/>
                  </a:lnTo>
                  <a:lnTo>
                    <a:pt x="121" y="153"/>
                  </a:lnTo>
                  <a:lnTo>
                    <a:pt x="134" y="192"/>
                  </a:lnTo>
                  <a:lnTo>
                    <a:pt x="252" y="216"/>
                  </a:lnTo>
                  <a:lnTo>
                    <a:pt x="268" y="232"/>
                  </a:lnTo>
                  <a:lnTo>
                    <a:pt x="296" y="225"/>
                  </a:lnTo>
                  <a:lnTo>
                    <a:pt x="289" y="152"/>
                  </a:lnTo>
                  <a:lnTo>
                    <a:pt x="310" y="141"/>
                  </a:lnTo>
                  <a:lnTo>
                    <a:pt x="326" y="131"/>
                  </a:lnTo>
                  <a:lnTo>
                    <a:pt x="326" y="89"/>
                  </a:lnTo>
                  <a:lnTo>
                    <a:pt x="278" y="70"/>
                  </a:lnTo>
                  <a:lnTo>
                    <a:pt x="276" y="53"/>
                  </a:lnTo>
                  <a:lnTo>
                    <a:pt x="252" y="14"/>
                  </a:lnTo>
                  <a:lnTo>
                    <a:pt x="225" y="43"/>
                  </a:lnTo>
                  <a:lnTo>
                    <a:pt x="217" y="25"/>
                  </a:lnTo>
                  <a:lnTo>
                    <a:pt x="172" y="32"/>
                  </a:lnTo>
                  <a:lnTo>
                    <a:pt x="145" y="11"/>
                  </a:lnTo>
                  <a:lnTo>
                    <a:pt x="144" y="0"/>
                  </a:lnTo>
                  <a:lnTo>
                    <a:pt x="57" y="37"/>
                  </a:lnTo>
                  <a:lnTo>
                    <a:pt x="64" y="75"/>
                  </a:lnTo>
                  <a:lnTo>
                    <a:pt x="14" y="81"/>
                  </a:lnTo>
                  <a:lnTo>
                    <a:pt x="0" y="105"/>
                  </a:lnTo>
                  <a:lnTo>
                    <a:pt x="9" y="129"/>
                  </a:lnTo>
                  <a:lnTo>
                    <a:pt x="38" y="145"/>
                  </a:lnTo>
                  <a:lnTo>
                    <a:pt x="56" y="184"/>
                  </a:lnTo>
                  <a:lnTo>
                    <a:pt x="72" y="18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6" name="Freeform 205"/>
            <p:cNvSpPr>
              <a:spLocks/>
            </p:cNvSpPr>
            <p:nvPr/>
          </p:nvSpPr>
          <p:spPr bwMode="auto">
            <a:xfrm>
              <a:off x="2735263" y="4383088"/>
              <a:ext cx="511175" cy="441325"/>
            </a:xfrm>
            <a:custGeom>
              <a:avLst/>
              <a:gdLst>
                <a:gd name="T0" fmla="*/ 2147483647 w 306"/>
                <a:gd name="T1" fmla="*/ 2147483647 h 263"/>
                <a:gd name="T2" fmla="*/ 2147483647 w 306"/>
                <a:gd name="T3" fmla="*/ 2147483647 h 263"/>
                <a:gd name="T4" fmla="*/ 2147483647 w 306"/>
                <a:gd name="T5" fmla="*/ 2147483647 h 263"/>
                <a:gd name="T6" fmla="*/ 2147483647 w 306"/>
                <a:gd name="T7" fmla="*/ 2147483647 h 263"/>
                <a:gd name="T8" fmla="*/ 0 w 306"/>
                <a:gd name="T9" fmla="*/ 2147483647 h 263"/>
                <a:gd name="T10" fmla="*/ 2147483647 w 306"/>
                <a:gd name="T11" fmla="*/ 2147483647 h 263"/>
                <a:gd name="T12" fmla="*/ 2147483647 w 306"/>
                <a:gd name="T13" fmla="*/ 2147483647 h 263"/>
                <a:gd name="T14" fmla="*/ 2147483647 w 306"/>
                <a:gd name="T15" fmla="*/ 2147483647 h 263"/>
                <a:gd name="T16" fmla="*/ 2147483647 w 306"/>
                <a:gd name="T17" fmla="*/ 2147483647 h 263"/>
                <a:gd name="T18" fmla="*/ 2147483647 w 306"/>
                <a:gd name="T19" fmla="*/ 2147483647 h 263"/>
                <a:gd name="T20" fmla="*/ 2147483647 w 306"/>
                <a:gd name="T21" fmla="*/ 2147483647 h 263"/>
                <a:gd name="T22" fmla="*/ 2147483647 w 306"/>
                <a:gd name="T23" fmla="*/ 2147483647 h 263"/>
                <a:gd name="T24" fmla="*/ 2147483647 w 306"/>
                <a:gd name="T25" fmla="*/ 2147483647 h 263"/>
                <a:gd name="T26" fmla="*/ 2147483647 w 306"/>
                <a:gd name="T27" fmla="*/ 2147483647 h 263"/>
                <a:gd name="T28" fmla="*/ 2147483647 w 306"/>
                <a:gd name="T29" fmla="*/ 2147483647 h 263"/>
                <a:gd name="T30" fmla="*/ 2147483647 w 306"/>
                <a:gd name="T31" fmla="*/ 2147483647 h 263"/>
                <a:gd name="T32" fmla="*/ 2147483647 w 306"/>
                <a:gd name="T33" fmla="*/ 2147483647 h 263"/>
                <a:gd name="T34" fmla="*/ 2147483647 w 306"/>
                <a:gd name="T35" fmla="*/ 2147483647 h 263"/>
                <a:gd name="T36" fmla="*/ 2147483647 w 306"/>
                <a:gd name="T37" fmla="*/ 2147483647 h 263"/>
                <a:gd name="T38" fmla="*/ 2147483647 w 306"/>
                <a:gd name="T39" fmla="*/ 2147483647 h 263"/>
                <a:gd name="T40" fmla="*/ 2147483647 w 306"/>
                <a:gd name="T41" fmla="*/ 2147483647 h 263"/>
                <a:gd name="T42" fmla="*/ 2147483647 w 306"/>
                <a:gd name="T43" fmla="*/ 0 h 263"/>
                <a:gd name="T44" fmla="*/ 2147483647 w 306"/>
                <a:gd name="T45" fmla="*/ 2147483647 h 263"/>
                <a:gd name="T46" fmla="*/ 2147483647 w 306"/>
                <a:gd name="T47" fmla="*/ 2147483647 h 263"/>
                <a:gd name="T48" fmla="*/ 2147483647 w 306"/>
                <a:gd name="T49" fmla="*/ 2147483647 h 2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6"/>
                <a:gd name="T76" fmla="*/ 0 h 263"/>
                <a:gd name="T77" fmla="*/ 306 w 306"/>
                <a:gd name="T78" fmla="*/ 263 h 2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6" h="263">
                  <a:moveTo>
                    <a:pt x="61" y="12"/>
                  </a:moveTo>
                  <a:lnTo>
                    <a:pt x="47" y="36"/>
                  </a:lnTo>
                  <a:lnTo>
                    <a:pt x="31" y="31"/>
                  </a:lnTo>
                  <a:lnTo>
                    <a:pt x="37" y="80"/>
                  </a:lnTo>
                  <a:lnTo>
                    <a:pt x="0" y="120"/>
                  </a:lnTo>
                  <a:lnTo>
                    <a:pt x="18" y="144"/>
                  </a:lnTo>
                  <a:lnTo>
                    <a:pt x="19" y="215"/>
                  </a:lnTo>
                  <a:lnTo>
                    <a:pt x="99" y="243"/>
                  </a:lnTo>
                  <a:lnTo>
                    <a:pt x="104" y="259"/>
                  </a:lnTo>
                  <a:lnTo>
                    <a:pt x="130" y="263"/>
                  </a:lnTo>
                  <a:lnTo>
                    <a:pt x="135" y="250"/>
                  </a:lnTo>
                  <a:lnTo>
                    <a:pt x="176" y="231"/>
                  </a:lnTo>
                  <a:lnTo>
                    <a:pt x="221" y="231"/>
                  </a:lnTo>
                  <a:lnTo>
                    <a:pt x="232" y="245"/>
                  </a:lnTo>
                  <a:lnTo>
                    <a:pt x="287" y="240"/>
                  </a:lnTo>
                  <a:lnTo>
                    <a:pt x="306" y="203"/>
                  </a:lnTo>
                  <a:lnTo>
                    <a:pt x="250" y="127"/>
                  </a:lnTo>
                  <a:lnTo>
                    <a:pt x="258" y="96"/>
                  </a:lnTo>
                  <a:lnTo>
                    <a:pt x="243" y="79"/>
                  </a:lnTo>
                  <a:lnTo>
                    <a:pt x="227" y="63"/>
                  </a:lnTo>
                  <a:lnTo>
                    <a:pt x="109" y="39"/>
                  </a:lnTo>
                  <a:lnTo>
                    <a:pt x="96" y="0"/>
                  </a:lnTo>
                  <a:lnTo>
                    <a:pt x="61" y="1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7" name="Freeform 206"/>
            <p:cNvSpPr>
              <a:spLocks/>
            </p:cNvSpPr>
            <p:nvPr/>
          </p:nvSpPr>
          <p:spPr bwMode="auto">
            <a:xfrm>
              <a:off x="2952750" y="4770438"/>
              <a:ext cx="468313" cy="304800"/>
            </a:xfrm>
            <a:custGeom>
              <a:avLst/>
              <a:gdLst>
                <a:gd name="T0" fmla="*/ 2147483647 w 280"/>
                <a:gd name="T1" fmla="*/ 2147483647 h 182"/>
                <a:gd name="T2" fmla="*/ 2147483647 w 280"/>
                <a:gd name="T3" fmla="*/ 2147483647 h 182"/>
                <a:gd name="T4" fmla="*/ 2147483647 w 280"/>
                <a:gd name="T5" fmla="*/ 2147483647 h 182"/>
                <a:gd name="T6" fmla="*/ 2147483647 w 280"/>
                <a:gd name="T7" fmla="*/ 2147483647 h 182"/>
                <a:gd name="T8" fmla="*/ 2147483647 w 280"/>
                <a:gd name="T9" fmla="*/ 2147483647 h 182"/>
                <a:gd name="T10" fmla="*/ 2147483647 w 280"/>
                <a:gd name="T11" fmla="*/ 2147483647 h 182"/>
                <a:gd name="T12" fmla="*/ 2147483647 w 280"/>
                <a:gd name="T13" fmla="*/ 2147483647 h 182"/>
                <a:gd name="T14" fmla="*/ 2147483647 w 280"/>
                <a:gd name="T15" fmla="*/ 2147483647 h 182"/>
                <a:gd name="T16" fmla="*/ 2147483647 w 280"/>
                <a:gd name="T17" fmla="*/ 2147483647 h 182"/>
                <a:gd name="T18" fmla="*/ 0 w 280"/>
                <a:gd name="T19" fmla="*/ 2147483647 h 182"/>
                <a:gd name="T20" fmla="*/ 2147483647 w 280"/>
                <a:gd name="T21" fmla="*/ 2147483647 h 182"/>
                <a:gd name="T22" fmla="*/ 2147483647 w 280"/>
                <a:gd name="T23" fmla="*/ 0 h 182"/>
                <a:gd name="T24" fmla="*/ 2147483647 w 280"/>
                <a:gd name="T25" fmla="*/ 0 h 182"/>
                <a:gd name="T26" fmla="*/ 2147483647 w 280"/>
                <a:gd name="T27" fmla="*/ 2147483647 h 182"/>
                <a:gd name="T28" fmla="*/ 2147483647 w 280"/>
                <a:gd name="T29" fmla="*/ 2147483647 h 182"/>
                <a:gd name="T30" fmla="*/ 2147483647 w 280"/>
                <a:gd name="T31" fmla="*/ 2147483647 h 182"/>
                <a:gd name="T32" fmla="*/ 2147483647 w 280"/>
                <a:gd name="T33" fmla="*/ 2147483647 h 182"/>
                <a:gd name="T34" fmla="*/ 2147483647 w 280"/>
                <a:gd name="T35" fmla="*/ 2147483647 h 182"/>
                <a:gd name="T36" fmla="*/ 2147483647 w 280"/>
                <a:gd name="T37" fmla="*/ 2147483647 h 182"/>
                <a:gd name="T38" fmla="*/ 2147483647 w 280"/>
                <a:gd name="T39" fmla="*/ 2147483647 h 182"/>
                <a:gd name="T40" fmla="*/ 2147483647 w 280"/>
                <a:gd name="T41" fmla="*/ 2147483647 h 18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0"/>
                <a:gd name="T64" fmla="*/ 0 h 182"/>
                <a:gd name="T65" fmla="*/ 280 w 280"/>
                <a:gd name="T66" fmla="*/ 182 h 18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0" h="182">
                  <a:moveTo>
                    <a:pt x="251" y="32"/>
                  </a:moveTo>
                  <a:lnTo>
                    <a:pt x="280" y="44"/>
                  </a:lnTo>
                  <a:lnTo>
                    <a:pt x="214" y="142"/>
                  </a:lnTo>
                  <a:lnTo>
                    <a:pt x="189" y="147"/>
                  </a:lnTo>
                  <a:lnTo>
                    <a:pt x="155" y="182"/>
                  </a:lnTo>
                  <a:lnTo>
                    <a:pt x="113" y="144"/>
                  </a:lnTo>
                  <a:lnTo>
                    <a:pt x="81" y="164"/>
                  </a:lnTo>
                  <a:lnTo>
                    <a:pt x="57" y="118"/>
                  </a:lnTo>
                  <a:lnTo>
                    <a:pt x="27" y="36"/>
                  </a:lnTo>
                  <a:lnTo>
                    <a:pt x="0" y="32"/>
                  </a:lnTo>
                  <a:lnTo>
                    <a:pt x="5" y="19"/>
                  </a:lnTo>
                  <a:lnTo>
                    <a:pt x="46" y="0"/>
                  </a:lnTo>
                  <a:lnTo>
                    <a:pt x="91" y="0"/>
                  </a:lnTo>
                  <a:lnTo>
                    <a:pt x="102" y="14"/>
                  </a:lnTo>
                  <a:lnTo>
                    <a:pt x="157" y="9"/>
                  </a:lnTo>
                  <a:lnTo>
                    <a:pt x="189" y="14"/>
                  </a:lnTo>
                  <a:lnTo>
                    <a:pt x="217" y="3"/>
                  </a:lnTo>
                  <a:lnTo>
                    <a:pt x="248" y="11"/>
                  </a:lnTo>
                  <a:lnTo>
                    <a:pt x="251" y="3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8" name="Freeform 207"/>
            <p:cNvSpPr>
              <a:spLocks/>
            </p:cNvSpPr>
            <p:nvPr/>
          </p:nvSpPr>
          <p:spPr bwMode="auto">
            <a:xfrm>
              <a:off x="1287463" y="3219450"/>
              <a:ext cx="390525" cy="482600"/>
            </a:xfrm>
            <a:custGeom>
              <a:avLst/>
              <a:gdLst>
                <a:gd name="T0" fmla="*/ 2147483647 w 233"/>
                <a:gd name="T1" fmla="*/ 2147483647 h 288"/>
                <a:gd name="T2" fmla="*/ 2147483647 w 233"/>
                <a:gd name="T3" fmla="*/ 2147483647 h 288"/>
                <a:gd name="T4" fmla="*/ 2147483647 w 233"/>
                <a:gd name="T5" fmla="*/ 2147483647 h 288"/>
                <a:gd name="T6" fmla="*/ 2147483647 w 233"/>
                <a:gd name="T7" fmla="*/ 0 h 288"/>
                <a:gd name="T8" fmla="*/ 2147483647 w 233"/>
                <a:gd name="T9" fmla="*/ 2147483647 h 288"/>
                <a:gd name="T10" fmla="*/ 2147483647 w 233"/>
                <a:gd name="T11" fmla="*/ 2147483647 h 288"/>
                <a:gd name="T12" fmla="*/ 2147483647 w 233"/>
                <a:gd name="T13" fmla="*/ 2147483647 h 288"/>
                <a:gd name="T14" fmla="*/ 2147483647 w 233"/>
                <a:gd name="T15" fmla="*/ 2147483647 h 288"/>
                <a:gd name="T16" fmla="*/ 2147483647 w 233"/>
                <a:gd name="T17" fmla="*/ 2147483647 h 288"/>
                <a:gd name="T18" fmla="*/ 2147483647 w 233"/>
                <a:gd name="T19" fmla="*/ 2147483647 h 288"/>
                <a:gd name="T20" fmla="*/ 2147483647 w 233"/>
                <a:gd name="T21" fmla="*/ 2147483647 h 288"/>
                <a:gd name="T22" fmla="*/ 2147483647 w 233"/>
                <a:gd name="T23" fmla="*/ 2147483647 h 288"/>
                <a:gd name="T24" fmla="*/ 2147483647 w 233"/>
                <a:gd name="T25" fmla="*/ 2147483647 h 288"/>
                <a:gd name="T26" fmla="*/ 0 w 233"/>
                <a:gd name="T27" fmla="*/ 2147483647 h 288"/>
                <a:gd name="T28" fmla="*/ 2147483647 w 233"/>
                <a:gd name="T29" fmla="*/ 2147483647 h 288"/>
                <a:gd name="T30" fmla="*/ 2147483647 w 233"/>
                <a:gd name="T31" fmla="*/ 2147483647 h 288"/>
                <a:gd name="T32" fmla="*/ 2147483647 w 233"/>
                <a:gd name="T33" fmla="*/ 2147483647 h 288"/>
                <a:gd name="T34" fmla="*/ 2147483647 w 233"/>
                <a:gd name="T35" fmla="*/ 2147483647 h 288"/>
                <a:gd name="T36" fmla="*/ 2147483647 w 233"/>
                <a:gd name="T37" fmla="*/ 2147483647 h 288"/>
                <a:gd name="T38" fmla="*/ 2147483647 w 233"/>
                <a:gd name="T39" fmla="*/ 2147483647 h 288"/>
                <a:gd name="T40" fmla="*/ 2147483647 w 233"/>
                <a:gd name="T41" fmla="*/ 2147483647 h 288"/>
                <a:gd name="T42" fmla="*/ 2147483647 w 233"/>
                <a:gd name="T43" fmla="*/ 2147483647 h 288"/>
                <a:gd name="T44" fmla="*/ 2147483647 w 233"/>
                <a:gd name="T45" fmla="*/ 2147483647 h 288"/>
                <a:gd name="T46" fmla="*/ 2147483647 w 233"/>
                <a:gd name="T47" fmla="*/ 2147483647 h 288"/>
                <a:gd name="T48" fmla="*/ 2147483647 w 233"/>
                <a:gd name="T49" fmla="*/ 2147483647 h 288"/>
                <a:gd name="T50" fmla="*/ 2147483647 w 233"/>
                <a:gd name="T51" fmla="*/ 2147483647 h 288"/>
                <a:gd name="T52" fmla="*/ 2147483647 w 233"/>
                <a:gd name="T53" fmla="*/ 2147483647 h 288"/>
                <a:gd name="T54" fmla="*/ 2147483647 w 233"/>
                <a:gd name="T55" fmla="*/ 2147483647 h 288"/>
                <a:gd name="T56" fmla="*/ 2147483647 w 233"/>
                <a:gd name="T57" fmla="*/ 2147483647 h 288"/>
                <a:gd name="T58" fmla="*/ 2147483647 w 233"/>
                <a:gd name="T59" fmla="*/ 2147483647 h 288"/>
                <a:gd name="T60" fmla="*/ 2147483647 w 233"/>
                <a:gd name="T61" fmla="*/ 2147483647 h 288"/>
                <a:gd name="T62" fmla="*/ 2147483647 w 233"/>
                <a:gd name="T63" fmla="*/ 2147483647 h 288"/>
                <a:gd name="T64" fmla="*/ 2147483647 w 233"/>
                <a:gd name="T65" fmla="*/ 2147483647 h 288"/>
                <a:gd name="T66" fmla="*/ 2147483647 w 233"/>
                <a:gd name="T67" fmla="*/ 2147483647 h 288"/>
                <a:gd name="T68" fmla="*/ 2147483647 w 233"/>
                <a:gd name="T69" fmla="*/ 2147483647 h 288"/>
                <a:gd name="T70" fmla="*/ 2147483647 w 233"/>
                <a:gd name="T71" fmla="*/ 2147483647 h 28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3"/>
                <a:gd name="T109" fmla="*/ 0 h 288"/>
                <a:gd name="T110" fmla="*/ 233 w 233"/>
                <a:gd name="T111" fmla="*/ 288 h 28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3" h="288">
                  <a:moveTo>
                    <a:pt x="104" y="27"/>
                  </a:moveTo>
                  <a:lnTo>
                    <a:pt x="89" y="24"/>
                  </a:lnTo>
                  <a:lnTo>
                    <a:pt x="86" y="15"/>
                  </a:lnTo>
                  <a:lnTo>
                    <a:pt x="93" y="0"/>
                  </a:lnTo>
                  <a:lnTo>
                    <a:pt x="67" y="2"/>
                  </a:lnTo>
                  <a:lnTo>
                    <a:pt x="54" y="15"/>
                  </a:lnTo>
                  <a:lnTo>
                    <a:pt x="33" y="18"/>
                  </a:lnTo>
                  <a:lnTo>
                    <a:pt x="49" y="37"/>
                  </a:lnTo>
                  <a:lnTo>
                    <a:pt x="77" y="42"/>
                  </a:lnTo>
                  <a:lnTo>
                    <a:pt x="64" y="107"/>
                  </a:lnTo>
                  <a:lnTo>
                    <a:pt x="25" y="120"/>
                  </a:lnTo>
                  <a:lnTo>
                    <a:pt x="3" y="152"/>
                  </a:lnTo>
                  <a:lnTo>
                    <a:pt x="9" y="170"/>
                  </a:lnTo>
                  <a:lnTo>
                    <a:pt x="0" y="189"/>
                  </a:lnTo>
                  <a:lnTo>
                    <a:pt x="27" y="197"/>
                  </a:lnTo>
                  <a:lnTo>
                    <a:pt x="40" y="240"/>
                  </a:lnTo>
                  <a:lnTo>
                    <a:pt x="24" y="267"/>
                  </a:lnTo>
                  <a:lnTo>
                    <a:pt x="27" y="288"/>
                  </a:lnTo>
                  <a:lnTo>
                    <a:pt x="72" y="274"/>
                  </a:lnTo>
                  <a:lnTo>
                    <a:pt x="112" y="275"/>
                  </a:lnTo>
                  <a:lnTo>
                    <a:pt x="118" y="261"/>
                  </a:lnTo>
                  <a:lnTo>
                    <a:pt x="157" y="245"/>
                  </a:lnTo>
                  <a:lnTo>
                    <a:pt x="187" y="261"/>
                  </a:lnTo>
                  <a:lnTo>
                    <a:pt x="189" y="255"/>
                  </a:lnTo>
                  <a:lnTo>
                    <a:pt x="211" y="203"/>
                  </a:lnTo>
                  <a:lnTo>
                    <a:pt x="233" y="202"/>
                  </a:lnTo>
                  <a:lnTo>
                    <a:pt x="221" y="125"/>
                  </a:lnTo>
                  <a:lnTo>
                    <a:pt x="230" y="112"/>
                  </a:lnTo>
                  <a:lnTo>
                    <a:pt x="227" y="59"/>
                  </a:lnTo>
                  <a:lnTo>
                    <a:pt x="197" y="50"/>
                  </a:lnTo>
                  <a:lnTo>
                    <a:pt x="171" y="72"/>
                  </a:lnTo>
                  <a:lnTo>
                    <a:pt x="153" y="61"/>
                  </a:lnTo>
                  <a:lnTo>
                    <a:pt x="141" y="24"/>
                  </a:lnTo>
                  <a:lnTo>
                    <a:pt x="104" y="2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9" name="Freeform 208"/>
            <p:cNvSpPr>
              <a:spLocks/>
            </p:cNvSpPr>
            <p:nvPr/>
          </p:nvSpPr>
          <p:spPr bwMode="auto">
            <a:xfrm>
              <a:off x="1185863" y="3630613"/>
              <a:ext cx="508000" cy="442912"/>
            </a:xfrm>
            <a:custGeom>
              <a:avLst/>
              <a:gdLst>
                <a:gd name="T0" fmla="*/ 2147483647 w 304"/>
                <a:gd name="T1" fmla="*/ 2147483647 h 264"/>
                <a:gd name="T2" fmla="*/ 2147483647 w 304"/>
                <a:gd name="T3" fmla="*/ 2147483647 h 264"/>
                <a:gd name="T4" fmla="*/ 2147483647 w 304"/>
                <a:gd name="T5" fmla="*/ 2147483647 h 264"/>
                <a:gd name="T6" fmla="*/ 2147483647 w 304"/>
                <a:gd name="T7" fmla="*/ 2147483647 h 264"/>
                <a:gd name="T8" fmla="*/ 2147483647 w 304"/>
                <a:gd name="T9" fmla="*/ 2147483647 h 264"/>
                <a:gd name="T10" fmla="*/ 2147483647 w 304"/>
                <a:gd name="T11" fmla="*/ 2147483647 h 264"/>
                <a:gd name="T12" fmla="*/ 2147483647 w 304"/>
                <a:gd name="T13" fmla="*/ 2147483647 h 264"/>
                <a:gd name="T14" fmla="*/ 2147483647 w 304"/>
                <a:gd name="T15" fmla="*/ 2147483647 h 264"/>
                <a:gd name="T16" fmla="*/ 2147483647 w 304"/>
                <a:gd name="T17" fmla="*/ 2147483647 h 264"/>
                <a:gd name="T18" fmla="*/ 2147483647 w 304"/>
                <a:gd name="T19" fmla="*/ 0 h 264"/>
                <a:gd name="T20" fmla="*/ 2147483647 w 304"/>
                <a:gd name="T21" fmla="*/ 2147483647 h 264"/>
                <a:gd name="T22" fmla="*/ 2147483647 w 304"/>
                <a:gd name="T23" fmla="*/ 2147483647 h 264"/>
                <a:gd name="T24" fmla="*/ 2147483647 w 304"/>
                <a:gd name="T25" fmla="*/ 2147483647 h 264"/>
                <a:gd name="T26" fmla="*/ 2147483647 w 304"/>
                <a:gd name="T27" fmla="*/ 2147483647 h 264"/>
                <a:gd name="T28" fmla="*/ 2147483647 w 304"/>
                <a:gd name="T29" fmla="*/ 2147483647 h 264"/>
                <a:gd name="T30" fmla="*/ 2147483647 w 304"/>
                <a:gd name="T31" fmla="*/ 2147483647 h 264"/>
                <a:gd name="T32" fmla="*/ 2147483647 w 304"/>
                <a:gd name="T33" fmla="*/ 2147483647 h 264"/>
                <a:gd name="T34" fmla="*/ 0 w 304"/>
                <a:gd name="T35" fmla="*/ 2147483647 h 264"/>
                <a:gd name="T36" fmla="*/ 2147483647 w 304"/>
                <a:gd name="T37" fmla="*/ 2147483647 h 264"/>
                <a:gd name="T38" fmla="*/ 0 w 304"/>
                <a:gd name="T39" fmla="*/ 2147483647 h 264"/>
                <a:gd name="T40" fmla="*/ 2147483647 w 304"/>
                <a:gd name="T41" fmla="*/ 2147483647 h 264"/>
                <a:gd name="T42" fmla="*/ 2147483647 w 304"/>
                <a:gd name="T43" fmla="*/ 2147483647 h 264"/>
                <a:gd name="T44" fmla="*/ 2147483647 w 304"/>
                <a:gd name="T45" fmla="*/ 2147483647 h 264"/>
                <a:gd name="T46" fmla="*/ 2147483647 w 304"/>
                <a:gd name="T47" fmla="*/ 2147483647 h 264"/>
                <a:gd name="T48" fmla="*/ 2147483647 w 304"/>
                <a:gd name="T49" fmla="*/ 2147483647 h 264"/>
                <a:gd name="T50" fmla="*/ 2147483647 w 304"/>
                <a:gd name="T51" fmla="*/ 2147483647 h 264"/>
                <a:gd name="T52" fmla="*/ 2147483647 w 304"/>
                <a:gd name="T53" fmla="*/ 2147483647 h 264"/>
                <a:gd name="T54" fmla="*/ 2147483647 w 304"/>
                <a:gd name="T55" fmla="*/ 2147483647 h 264"/>
                <a:gd name="T56" fmla="*/ 2147483647 w 304"/>
                <a:gd name="T57" fmla="*/ 2147483647 h 264"/>
                <a:gd name="T58" fmla="*/ 2147483647 w 304"/>
                <a:gd name="T59" fmla="*/ 2147483647 h 264"/>
                <a:gd name="T60" fmla="*/ 2147483647 w 304"/>
                <a:gd name="T61" fmla="*/ 2147483647 h 264"/>
                <a:gd name="T62" fmla="*/ 2147483647 w 304"/>
                <a:gd name="T63" fmla="*/ 2147483647 h 264"/>
                <a:gd name="T64" fmla="*/ 2147483647 w 304"/>
                <a:gd name="T65" fmla="*/ 2147483647 h 264"/>
                <a:gd name="T66" fmla="*/ 2147483647 w 304"/>
                <a:gd name="T67" fmla="*/ 2147483647 h 264"/>
                <a:gd name="T68" fmla="*/ 2147483647 w 304"/>
                <a:gd name="T69" fmla="*/ 2147483647 h 264"/>
                <a:gd name="T70" fmla="*/ 2147483647 w 304"/>
                <a:gd name="T71" fmla="*/ 2147483647 h 264"/>
                <a:gd name="T72" fmla="*/ 2147483647 w 304"/>
                <a:gd name="T73" fmla="*/ 2147483647 h 264"/>
                <a:gd name="T74" fmla="*/ 2147483647 w 304"/>
                <a:gd name="T75" fmla="*/ 2147483647 h 264"/>
                <a:gd name="T76" fmla="*/ 2147483647 w 304"/>
                <a:gd name="T77" fmla="*/ 2147483647 h 264"/>
                <a:gd name="T78" fmla="*/ 2147483647 w 304"/>
                <a:gd name="T79" fmla="*/ 2147483647 h 264"/>
                <a:gd name="T80" fmla="*/ 2147483647 w 304"/>
                <a:gd name="T81" fmla="*/ 2147483647 h 264"/>
                <a:gd name="T82" fmla="*/ 2147483647 w 304"/>
                <a:gd name="T83" fmla="*/ 2147483647 h 264"/>
                <a:gd name="T84" fmla="*/ 2147483647 w 304"/>
                <a:gd name="T85" fmla="*/ 2147483647 h 264"/>
                <a:gd name="T86" fmla="*/ 2147483647 w 304"/>
                <a:gd name="T87" fmla="*/ 2147483647 h 264"/>
                <a:gd name="T88" fmla="*/ 2147483647 w 304"/>
                <a:gd name="T89" fmla="*/ 2147483647 h 2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04"/>
                <a:gd name="T136" fmla="*/ 0 h 264"/>
                <a:gd name="T137" fmla="*/ 304 w 304"/>
                <a:gd name="T138" fmla="*/ 264 h 2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04" h="264">
                  <a:moveTo>
                    <a:pt x="261" y="128"/>
                  </a:moveTo>
                  <a:lnTo>
                    <a:pt x="290" y="128"/>
                  </a:lnTo>
                  <a:lnTo>
                    <a:pt x="304" y="123"/>
                  </a:lnTo>
                  <a:lnTo>
                    <a:pt x="298" y="96"/>
                  </a:lnTo>
                  <a:lnTo>
                    <a:pt x="262" y="89"/>
                  </a:lnTo>
                  <a:lnTo>
                    <a:pt x="259" y="73"/>
                  </a:lnTo>
                  <a:lnTo>
                    <a:pt x="294" y="70"/>
                  </a:lnTo>
                  <a:lnTo>
                    <a:pt x="264" y="57"/>
                  </a:lnTo>
                  <a:lnTo>
                    <a:pt x="248" y="16"/>
                  </a:lnTo>
                  <a:lnTo>
                    <a:pt x="218" y="0"/>
                  </a:lnTo>
                  <a:lnTo>
                    <a:pt x="179" y="16"/>
                  </a:lnTo>
                  <a:lnTo>
                    <a:pt x="173" y="30"/>
                  </a:lnTo>
                  <a:lnTo>
                    <a:pt x="133" y="29"/>
                  </a:lnTo>
                  <a:lnTo>
                    <a:pt x="88" y="43"/>
                  </a:lnTo>
                  <a:lnTo>
                    <a:pt x="86" y="73"/>
                  </a:lnTo>
                  <a:lnTo>
                    <a:pt x="18" y="91"/>
                  </a:lnTo>
                  <a:lnTo>
                    <a:pt x="22" y="99"/>
                  </a:lnTo>
                  <a:lnTo>
                    <a:pt x="0" y="110"/>
                  </a:lnTo>
                  <a:lnTo>
                    <a:pt x="10" y="129"/>
                  </a:lnTo>
                  <a:lnTo>
                    <a:pt x="0" y="136"/>
                  </a:lnTo>
                  <a:lnTo>
                    <a:pt x="21" y="145"/>
                  </a:lnTo>
                  <a:lnTo>
                    <a:pt x="29" y="139"/>
                  </a:lnTo>
                  <a:lnTo>
                    <a:pt x="48" y="153"/>
                  </a:lnTo>
                  <a:lnTo>
                    <a:pt x="75" y="136"/>
                  </a:lnTo>
                  <a:lnTo>
                    <a:pt x="104" y="134"/>
                  </a:lnTo>
                  <a:lnTo>
                    <a:pt x="128" y="149"/>
                  </a:lnTo>
                  <a:lnTo>
                    <a:pt x="98" y="141"/>
                  </a:lnTo>
                  <a:lnTo>
                    <a:pt x="70" y="145"/>
                  </a:lnTo>
                  <a:lnTo>
                    <a:pt x="70" y="173"/>
                  </a:lnTo>
                  <a:lnTo>
                    <a:pt x="53" y="182"/>
                  </a:lnTo>
                  <a:lnTo>
                    <a:pt x="88" y="195"/>
                  </a:lnTo>
                  <a:lnTo>
                    <a:pt x="101" y="211"/>
                  </a:lnTo>
                  <a:lnTo>
                    <a:pt x="149" y="254"/>
                  </a:lnTo>
                  <a:lnTo>
                    <a:pt x="187" y="264"/>
                  </a:lnTo>
                  <a:lnTo>
                    <a:pt x="181" y="221"/>
                  </a:lnTo>
                  <a:lnTo>
                    <a:pt x="197" y="213"/>
                  </a:lnTo>
                  <a:lnTo>
                    <a:pt x="198" y="246"/>
                  </a:lnTo>
                  <a:lnTo>
                    <a:pt x="218" y="240"/>
                  </a:lnTo>
                  <a:lnTo>
                    <a:pt x="218" y="221"/>
                  </a:lnTo>
                  <a:lnTo>
                    <a:pt x="242" y="206"/>
                  </a:lnTo>
                  <a:lnTo>
                    <a:pt x="258" y="177"/>
                  </a:lnTo>
                  <a:lnTo>
                    <a:pt x="227" y="139"/>
                  </a:lnTo>
                  <a:lnTo>
                    <a:pt x="261" y="12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0" name="Freeform 209"/>
            <p:cNvSpPr>
              <a:spLocks/>
            </p:cNvSpPr>
            <p:nvPr/>
          </p:nvSpPr>
          <p:spPr bwMode="auto">
            <a:xfrm>
              <a:off x="1603375" y="3311525"/>
              <a:ext cx="377825" cy="369888"/>
            </a:xfrm>
            <a:custGeom>
              <a:avLst/>
              <a:gdLst>
                <a:gd name="T0" fmla="*/ 2147483647 w 225"/>
                <a:gd name="T1" fmla="*/ 2147483647 h 220"/>
                <a:gd name="T2" fmla="*/ 2147483647 w 225"/>
                <a:gd name="T3" fmla="*/ 2147483647 h 220"/>
                <a:gd name="T4" fmla="*/ 2147483647 w 225"/>
                <a:gd name="T5" fmla="*/ 2147483647 h 220"/>
                <a:gd name="T6" fmla="*/ 2147483647 w 225"/>
                <a:gd name="T7" fmla="*/ 2147483647 h 220"/>
                <a:gd name="T8" fmla="*/ 0 w 225"/>
                <a:gd name="T9" fmla="*/ 2147483647 h 220"/>
                <a:gd name="T10" fmla="*/ 2147483647 w 225"/>
                <a:gd name="T11" fmla="*/ 2147483647 h 220"/>
                <a:gd name="T12" fmla="*/ 2147483647 w 225"/>
                <a:gd name="T13" fmla="*/ 2147483647 h 220"/>
                <a:gd name="T14" fmla="*/ 2147483647 w 225"/>
                <a:gd name="T15" fmla="*/ 2147483647 h 220"/>
                <a:gd name="T16" fmla="*/ 2147483647 w 225"/>
                <a:gd name="T17" fmla="*/ 2147483647 h 220"/>
                <a:gd name="T18" fmla="*/ 2147483647 w 225"/>
                <a:gd name="T19" fmla="*/ 2147483647 h 220"/>
                <a:gd name="T20" fmla="*/ 2147483647 w 225"/>
                <a:gd name="T21" fmla="*/ 2147483647 h 220"/>
                <a:gd name="T22" fmla="*/ 2147483647 w 225"/>
                <a:gd name="T23" fmla="*/ 2147483647 h 220"/>
                <a:gd name="T24" fmla="*/ 2147483647 w 225"/>
                <a:gd name="T25" fmla="*/ 0 h 220"/>
                <a:gd name="T26" fmla="*/ 2147483647 w 225"/>
                <a:gd name="T27" fmla="*/ 2147483647 h 220"/>
                <a:gd name="T28" fmla="*/ 2147483647 w 225"/>
                <a:gd name="T29" fmla="*/ 2147483647 h 220"/>
                <a:gd name="T30" fmla="*/ 2147483647 w 225"/>
                <a:gd name="T31" fmla="*/ 2147483647 h 220"/>
                <a:gd name="T32" fmla="*/ 2147483647 w 225"/>
                <a:gd name="T33" fmla="*/ 2147483647 h 220"/>
                <a:gd name="T34" fmla="*/ 2147483647 w 225"/>
                <a:gd name="T35" fmla="*/ 2147483647 h 220"/>
                <a:gd name="T36" fmla="*/ 2147483647 w 225"/>
                <a:gd name="T37" fmla="*/ 2147483647 h 220"/>
                <a:gd name="T38" fmla="*/ 2147483647 w 225"/>
                <a:gd name="T39" fmla="*/ 2147483647 h 220"/>
                <a:gd name="T40" fmla="*/ 2147483647 w 225"/>
                <a:gd name="T41" fmla="*/ 2147483647 h 220"/>
                <a:gd name="T42" fmla="*/ 2147483647 w 225"/>
                <a:gd name="T43" fmla="*/ 2147483647 h 220"/>
                <a:gd name="T44" fmla="*/ 2147483647 w 225"/>
                <a:gd name="T45" fmla="*/ 2147483647 h 220"/>
                <a:gd name="T46" fmla="*/ 2147483647 w 225"/>
                <a:gd name="T47" fmla="*/ 2147483647 h 220"/>
                <a:gd name="T48" fmla="*/ 2147483647 w 225"/>
                <a:gd name="T49" fmla="*/ 2147483647 h 220"/>
                <a:gd name="T50" fmla="*/ 2147483647 w 225"/>
                <a:gd name="T51" fmla="*/ 2147483647 h 2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5"/>
                <a:gd name="T79" fmla="*/ 0 h 220"/>
                <a:gd name="T80" fmla="*/ 225 w 225"/>
                <a:gd name="T81" fmla="*/ 220 h 2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5" h="220">
                  <a:moveTo>
                    <a:pt x="161" y="185"/>
                  </a:moveTo>
                  <a:lnTo>
                    <a:pt x="147" y="196"/>
                  </a:lnTo>
                  <a:lnTo>
                    <a:pt x="160" y="211"/>
                  </a:lnTo>
                  <a:lnTo>
                    <a:pt x="108" y="220"/>
                  </a:lnTo>
                  <a:lnTo>
                    <a:pt x="0" y="200"/>
                  </a:lnTo>
                  <a:lnTo>
                    <a:pt x="22" y="148"/>
                  </a:lnTo>
                  <a:lnTo>
                    <a:pt x="44" y="147"/>
                  </a:lnTo>
                  <a:lnTo>
                    <a:pt x="32" y="70"/>
                  </a:lnTo>
                  <a:lnTo>
                    <a:pt x="41" y="57"/>
                  </a:lnTo>
                  <a:lnTo>
                    <a:pt x="38" y="4"/>
                  </a:lnTo>
                  <a:lnTo>
                    <a:pt x="78" y="11"/>
                  </a:lnTo>
                  <a:lnTo>
                    <a:pt x="94" y="25"/>
                  </a:lnTo>
                  <a:lnTo>
                    <a:pt x="204" y="0"/>
                  </a:lnTo>
                  <a:lnTo>
                    <a:pt x="211" y="27"/>
                  </a:lnTo>
                  <a:lnTo>
                    <a:pt x="225" y="27"/>
                  </a:lnTo>
                  <a:lnTo>
                    <a:pt x="225" y="48"/>
                  </a:lnTo>
                  <a:lnTo>
                    <a:pt x="208" y="52"/>
                  </a:lnTo>
                  <a:lnTo>
                    <a:pt x="206" y="96"/>
                  </a:lnTo>
                  <a:lnTo>
                    <a:pt x="187" y="107"/>
                  </a:lnTo>
                  <a:lnTo>
                    <a:pt x="192" y="131"/>
                  </a:lnTo>
                  <a:lnTo>
                    <a:pt x="169" y="139"/>
                  </a:lnTo>
                  <a:lnTo>
                    <a:pt x="179" y="166"/>
                  </a:lnTo>
                  <a:lnTo>
                    <a:pt x="155" y="171"/>
                  </a:lnTo>
                  <a:lnTo>
                    <a:pt x="161" y="18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1" name="Freeform 210"/>
            <p:cNvSpPr>
              <a:spLocks/>
            </p:cNvSpPr>
            <p:nvPr/>
          </p:nvSpPr>
          <p:spPr bwMode="auto">
            <a:xfrm>
              <a:off x="534988" y="3160713"/>
              <a:ext cx="409575" cy="457200"/>
            </a:xfrm>
            <a:custGeom>
              <a:avLst/>
              <a:gdLst>
                <a:gd name="T0" fmla="*/ 2147483647 w 245"/>
                <a:gd name="T1" fmla="*/ 2147483647 h 272"/>
                <a:gd name="T2" fmla="*/ 2147483647 w 245"/>
                <a:gd name="T3" fmla="*/ 2147483647 h 272"/>
                <a:gd name="T4" fmla="*/ 2147483647 w 245"/>
                <a:gd name="T5" fmla="*/ 2147483647 h 272"/>
                <a:gd name="T6" fmla="*/ 2147483647 w 245"/>
                <a:gd name="T7" fmla="*/ 2147483647 h 272"/>
                <a:gd name="T8" fmla="*/ 2147483647 w 245"/>
                <a:gd name="T9" fmla="*/ 2147483647 h 272"/>
                <a:gd name="T10" fmla="*/ 2147483647 w 245"/>
                <a:gd name="T11" fmla="*/ 2147483647 h 272"/>
                <a:gd name="T12" fmla="*/ 2147483647 w 245"/>
                <a:gd name="T13" fmla="*/ 2147483647 h 272"/>
                <a:gd name="T14" fmla="*/ 2147483647 w 245"/>
                <a:gd name="T15" fmla="*/ 2147483647 h 272"/>
                <a:gd name="T16" fmla="*/ 2147483647 w 245"/>
                <a:gd name="T17" fmla="*/ 2147483647 h 272"/>
                <a:gd name="T18" fmla="*/ 2147483647 w 245"/>
                <a:gd name="T19" fmla="*/ 2147483647 h 272"/>
                <a:gd name="T20" fmla="*/ 2147483647 w 245"/>
                <a:gd name="T21" fmla="*/ 2147483647 h 272"/>
                <a:gd name="T22" fmla="*/ 2147483647 w 245"/>
                <a:gd name="T23" fmla="*/ 2147483647 h 272"/>
                <a:gd name="T24" fmla="*/ 2147483647 w 245"/>
                <a:gd name="T25" fmla="*/ 2147483647 h 272"/>
                <a:gd name="T26" fmla="*/ 2147483647 w 245"/>
                <a:gd name="T27" fmla="*/ 2147483647 h 272"/>
                <a:gd name="T28" fmla="*/ 2147483647 w 245"/>
                <a:gd name="T29" fmla="*/ 2147483647 h 272"/>
                <a:gd name="T30" fmla="*/ 2147483647 w 245"/>
                <a:gd name="T31" fmla="*/ 2147483647 h 272"/>
                <a:gd name="T32" fmla="*/ 2147483647 w 245"/>
                <a:gd name="T33" fmla="*/ 2147483647 h 272"/>
                <a:gd name="T34" fmla="*/ 2147483647 w 245"/>
                <a:gd name="T35" fmla="*/ 2147483647 h 272"/>
                <a:gd name="T36" fmla="*/ 2147483647 w 245"/>
                <a:gd name="T37" fmla="*/ 2147483647 h 272"/>
                <a:gd name="T38" fmla="*/ 2147483647 w 245"/>
                <a:gd name="T39" fmla="*/ 2147483647 h 272"/>
                <a:gd name="T40" fmla="*/ 2147483647 w 245"/>
                <a:gd name="T41" fmla="*/ 2147483647 h 272"/>
                <a:gd name="T42" fmla="*/ 2147483647 w 245"/>
                <a:gd name="T43" fmla="*/ 2147483647 h 272"/>
                <a:gd name="T44" fmla="*/ 2147483647 w 245"/>
                <a:gd name="T45" fmla="*/ 2147483647 h 272"/>
                <a:gd name="T46" fmla="*/ 2147483647 w 245"/>
                <a:gd name="T47" fmla="*/ 2147483647 h 272"/>
                <a:gd name="T48" fmla="*/ 2147483647 w 245"/>
                <a:gd name="T49" fmla="*/ 2147483647 h 272"/>
                <a:gd name="T50" fmla="*/ 2147483647 w 245"/>
                <a:gd name="T51" fmla="*/ 2147483647 h 272"/>
                <a:gd name="T52" fmla="*/ 2147483647 w 245"/>
                <a:gd name="T53" fmla="*/ 2147483647 h 272"/>
                <a:gd name="T54" fmla="*/ 2147483647 w 245"/>
                <a:gd name="T55" fmla="*/ 2147483647 h 272"/>
                <a:gd name="T56" fmla="*/ 2147483647 w 245"/>
                <a:gd name="T57" fmla="*/ 2147483647 h 272"/>
                <a:gd name="T58" fmla="*/ 2147483647 w 245"/>
                <a:gd name="T59" fmla="*/ 2147483647 h 272"/>
                <a:gd name="T60" fmla="*/ 2147483647 w 245"/>
                <a:gd name="T61" fmla="*/ 0 h 272"/>
                <a:gd name="T62" fmla="*/ 2147483647 w 245"/>
                <a:gd name="T63" fmla="*/ 2147483647 h 272"/>
                <a:gd name="T64" fmla="*/ 2147483647 w 245"/>
                <a:gd name="T65" fmla="*/ 2147483647 h 272"/>
                <a:gd name="T66" fmla="*/ 2147483647 w 245"/>
                <a:gd name="T67" fmla="*/ 2147483647 h 272"/>
                <a:gd name="T68" fmla="*/ 2147483647 w 245"/>
                <a:gd name="T69" fmla="*/ 2147483647 h 272"/>
                <a:gd name="T70" fmla="*/ 0 w 245"/>
                <a:gd name="T71" fmla="*/ 2147483647 h 272"/>
                <a:gd name="T72" fmla="*/ 2147483647 w 245"/>
                <a:gd name="T73" fmla="*/ 2147483647 h 272"/>
                <a:gd name="T74" fmla="*/ 2147483647 w 245"/>
                <a:gd name="T75" fmla="*/ 2147483647 h 272"/>
                <a:gd name="T76" fmla="*/ 2147483647 w 245"/>
                <a:gd name="T77" fmla="*/ 2147483647 h 272"/>
                <a:gd name="T78" fmla="*/ 2147483647 w 245"/>
                <a:gd name="T79" fmla="*/ 2147483647 h 272"/>
                <a:gd name="T80" fmla="*/ 2147483647 w 245"/>
                <a:gd name="T81" fmla="*/ 2147483647 h 272"/>
                <a:gd name="T82" fmla="*/ 2147483647 w 245"/>
                <a:gd name="T83" fmla="*/ 2147483647 h 272"/>
                <a:gd name="T84" fmla="*/ 2147483647 w 245"/>
                <a:gd name="T85" fmla="*/ 2147483647 h 272"/>
                <a:gd name="T86" fmla="*/ 2147483647 w 245"/>
                <a:gd name="T87" fmla="*/ 2147483647 h 272"/>
                <a:gd name="T88" fmla="*/ 2147483647 w 245"/>
                <a:gd name="T89" fmla="*/ 2147483647 h 272"/>
                <a:gd name="T90" fmla="*/ 2147483647 w 245"/>
                <a:gd name="T91" fmla="*/ 2147483647 h 27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45"/>
                <a:gd name="T139" fmla="*/ 0 h 272"/>
                <a:gd name="T140" fmla="*/ 245 w 245"/>
                <a:gd name="T141" fmla="*/ 272 h 27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45" h="272">
                  <a:moveTo>
                    <a:pt x="80" y="141"/>
                  </a:moveTo>
                  <a:lnTo>
                    <a:pt x="87" y="157"/>
                  </a:lnTo>
                  <a:lnTo>
                    <a:pt x="82" y="171"/>
                  </a:lnTo>
                  <a:lnTo>
                    <a:pt x="69" y="165"/>
                  </a:lnTo>
                  <a:lnTo>
                    <a:pt x="5" y="173"/>
                  </a:lnTo>
                  <a:lnTo>
                    <a:pt x="2" y="181"/>
                  </a:lnTo>
                  <a:lnTo>
                    <a:pt x="35" y="192"/>
                  </a:lnTo>
                  <a:lnTo>
                    <a:pt x="50" y="200"/>
                  </a:lnTo>
                  <a:lnTo>
                    <a:pt x="61" y="214"/>
                  </a:lnTo>
                  <a:lnTo>
                    <a:pt x="66" y="235"/>
                  </a:lnTo>
                  <a:lnTo>
                    <a:pt x="59" y="251"/>
                  </a:lnTo>
                  <a:lnTo>
                    <a:pt x="96" y="254"/>
                  </a:lnTo>
                  <a:lnTo>
                    <a:pt x="104" y="238"/>
                  </a:lnTo>
                  <a:lnTo>
                    <a:pt x="131" y="242"/>
                  </a:lnTo>
                  <a:lnTo>
                    <a:pt x="138" y="227"/>
                  </a:lnTo>
                  <a:lnTo>
                    <a:pt x="157" y="259"/>
                  </a:lnTo>
                  <a:lnTo>
                    <a:pt x="215" y="272"/>
                  </a:lnTo>
                  <a:lnTo>
                    <a:pt x="218" y="259"/>
                  </a:lnTo>
                  <a:lnTo>
                    <a:pt x="240" y="245"/>
                  </a:lnTo>
                  <a:lnTo>
                    <a:pt x="245" y="221"/>
                  </a:lnTo>
                  <a:lnTo>
                    <a:pt x="200" y="208"/>
                  </a:lnTo>
                  <a:lnTo>
                    <a:pt x="186" y="170"/>
                  </a:lnTo>
                  <a:lnTo>
                    <a:pt x="226" y="154"/>
                  </a:lnTo>
                  <a:lnTo>
                    <a:pt x="216" y="72"/>
                  </a:lnTo>
                  <a:lnTo>
                    <a:pt x="229" y="61"/>
                  </a:lnTo>
                  <a:lnTo>
                    <a:pt x="211" y="40"/>
                  </a:lnTo>
                  <a:lnTo>
                    <a:pt x="211" y="18"/>
                  </a:lnTo>
                  <a:lnTo>
                    <a:pt x="179" y="6"/>
                  </a:lnTo>
                  <a:lnTo>
                    <a:pt x="173" y="29"/>
                  </a:lnTo>
                  <a:lnTo>
                    <a:pt x="157" y="16"/>
                  </a:lnTo>
                  <a:lnTo>
                    <a:pt x="154" y="0"/>
                  </a:lnTo>
                  <a:lnTo>
                    <a:pt x="96" y="19"/>
                  </a:lnTo>
                  <a:lnTo>
                    <a:pt x="91" y="10"/>
                  </a:lnTo>
                  <a:lnTo>
                    <a:pt x="43" y="24"/>
                  </a:lnTo>
                  <a:lnTo>
                    <a:pt x="5" y="43"/>
                  </a:lnTo>
                  <a:lnTo>
                    <a:pt x="0" y="101"/>
                  </a:lnTo>
                  <a:lnTo>
                    <a:pt x="74" y="85"/>
                  </a:lnTo>
                  <a:lnTo>
                    <a:pt x="59" y="102"/>
                  </a:lnTo>
                  <a:lnTo>
                    <a:pt x="91" y="112"/>
                  </a:lnTo>
                  <a:lnTo>
                    <a:pt x="71" y="118"/>
                  </a:lnTo>
                  <a:lnTo>
                    <a:pt x="32" y="106"/>
                  </a:lnTo>
                  <a:lnTo>
                    <a:pt x="37" y="146"/>
                  </a:lnTo>
                  <a:lnTo>
                    <a:pt x="51" y="128"/>
                  </a:lnTo>
                  <a:lnTo>
                    <a:pt x="80" y="14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2" name="Freeform 211"/>
            <p:cNvSpPr>
              <a:spLocks/>
            </p:cNvSpPr>
            <p:nvPr/>
          </p:nvSpPr>
          <p:spPr bwMode="auto">
            <a:xfrm>
              <a:off x="887413" y="3117850"/>
              <a:ext cx="528637" cy="395288"/>
            </a:xfrm>
            <a:custGeom>
              <a:avLst/>
              <a:gdLst>
                <a:gd name="T0" fmla="*/ 2147483647 w 316"/>
                <a:gd name="T1" fmla="*/ 2147483647 h 236"/>
                <a:gd name="T2" fmla="*/ 2147483647 w 316"/>
                <a:gd name="T3" fmla="*/ 2147483647 h 236"/>
                <a:gd name="T4" fmla="*/ 2147483647 w 316"/>
                <a:gd name="T5" fmla="*/ 2147483647 h 236"/>
                <a:gd name="T6" fmla="*/ 2147483647 w 316"/>
                <a:gd name="T7" fmla="*/ 2147483647 h 236"/>
                <a:gd name="T8" fmla="*/ 2147483647 w 316"/>
                <a:gd name="T9" fmla="*/ 2147483647 h 236"/>
                <a:gd name="T10" fmla="*/ 2147483647 w 316"/>
                <a:gd name="T11" fmla="*/ 2147483647 h 236"/>
                <a:gd name="T12" fmla="*/ 2147483647 w 316"/>
                <a:gd name="T13" fmla="*/ 2147483647 h 236"/>
                <a:gd name="T14" fmla="*/ 2147483647 w 316"/>
                <a:gd name="T15" fmla="*/ 2147483647 h 236"/>
                <a:gd name="T16" fmla="*/ 2147483647 w 316"/>
                <a:gd name="T17" fmla="*/ 2147483647 h 236"/>
                <a:gd name="T18" fmla="*/ 2147483647 w 316"/>
                <a:gd name="T19" fmla="*/ 2147483647 h 236"/>
                <a:gd name="T20" fmla="*/ 2147483647 w 316"/>
                <a:gd name="T21" fmla="*/ 2147483647 h 236"/>
                <a:gd name="T22" fmla="*/ 2147483647 w 316"/>
                <a:gd name="T23" fmla="*/ 2147483647 h 236"/>
                <a:gd name="T24" fmla="*/ 2147483647 w 316"/>
                <a:gd name="T25" fmla="*/ 2147483647 h 236"/>
                <a:gd name="T26" fmla="*/ 2147483647 w 316"/>
                <a:gd name="T27" fmla="*/ 2147483647 h 236"/>
                <a:gd name="T28" fmla="*/ 2147483647 w 316"/>
                <a:gd name="T29" fmla="*/ 2147483647 h 236"/>
                <a:gd name="T30" fmla="*/ 2147483647 w 316"/>
                <a:gd name="T31" fmla="*/ 2147483647 h 236"/>
                <a:gd name="T32" fmla="*/ 2147483647 w 316"/>
                <a:gd name="T33" fmla="*/ 2147483647 h 236"/>
                <a:gd name="T34" fmla="*/ 2147483647 w 316"/>
                <a:gd name="T35" fmla="*/ 2147483647 h 236"/>
                <a:gd name="T36" fmla="*/ 2147483647 w 316"/>
                <a:gd name="T37" fmla="*/ 2147483647 h 236"/>
                <a:gd name="T38" fmla="*/ 2147483647 w 316"/>
                <a:gd name="T39" fmla="*/ 2147483647 h 236"/>
                <a:gd name="T40" fmla="*/ 2147483647 w 316"/>
                <a:gd name="T41" fmla="*/ 2147483647 h 236"/>
                <a:gd name="T42" fmla="*/ 0 w 316"/>
                <a:gd name="T43" fmla="*/ 2147483647 h 236"/>
                <a:gd name="T44" fmla="*/ 0 w 316"/>
                <a:gd name="T45" fmla="*/ 2147483647 h 236"/>
                <a:gd name="T46" fmla="*/ 2147483647 w 316"/>
                <a:gd name="T47" fmla="*/ 2147483647 h 236"/>
                <a:gd name="T48" fmla="*/ 2147483647 w 316"/>
                <a:gd name="T49" fmla="*/ 2147483647 h 236"/>
                <a:gd name="T50" fmla="*/ 2147483647 w 316"/>
                <a:gd name="T51" fmla="*/ 2147483647 h 236"/>
                <a:gd name="T52" fmla="*/ 2147483647 w 316"/>
                <a:gd name="T53" fmla="*/ 2147483647 h 236"/>
                <a:gd name="T54" fmla="*/ 2147483647 w 316"/>
                <a:gd name="T55" fmla="*/ 0 h 236"/>
                <a:gd name="T56" fmla="*/ 2147483647 w 316"/>
                <a:gd name="T57" fmla="*/ 2147483647 h 236"/>
                <a:gd name="T58" fmla="*/ 2147483647 w 316"/>
                <a:gd name="T59" fmla="*/ 2147483647 h 236"/>
                <a:gd name="T60" fmla="*/ 2147483647 w 316"/>
                <a:gd name="T61" fmla="*/ 2147483647 h 2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16"/>
                <a:gd name="T94" fmla="*/ 0 h 236"/>
                <a:gd name="T95" fmla="*/ 316 w 316"/>
                <a:gd name="T96" fmla="*/ 236 h 2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16" h="236">
                  <a:moveTo>
                    <a:pt x="175" y="104"/>
                  </a:moveTo>
                  <a:lnTo>
                    <a:pt x="213" y="74"/>
                  </a:lnTo>
                  <a:lnTo>
                    <a:pt x="245" y="64"/>
                  </a:lnTo>
                  <a:lnTo>
                    <a:pt x="266" y="90"/>
                  </a:lnTo>
                  <a:lnTo>
                    <a:pt x="272" y="79"/>
                  </a:lnTo>
                  <a:lnTo>
                    <a:pt x="288" y="98"/>
                  </a:lnTo>
                  <a:lnTo>
                    <a:pt x="316" y="103"/>
                  </a:lnTo>
                  <a:lnTo>
                    <a:pt x="303" y="168"/>
                  </a:lnTo>
                  <a:lnTo>
                    <a:pt x="264" y="181"/>
                  </a:lnTo>
                  <a:lnTo>
                    <a:pt x="242" y="213"/>
                  </a:lnTo>
                  <a:lnTo>
                    <a:pt x="226" y="216"/>
                  </a:lnTo>
                  <a:lnTo>
                    <a:pt x="218" y="200"/>
                  </a:lnTo>
                  <a:lnTo>
                    <a:pt x="202" y="202"/>
                  </a:lnTo>
                  <a:lnTo>
                    <a:pt x="180" y="236"/>
                  </a:lnTo>
                  <a:lnTo>
                    <a:pt x="168" y="232"/>
                  </a:lnTo>
                  <a:lnTo>
                    <a:pt x="172" y="216"/>
                  </a:lnTo>
                  <a:lnTo>
                    <a:pt x="95" y="184"/>
                  </a:lnTo>
                  <a:lnTo>
                    <a:pt x="66" y="199"/>
                  </a:lnTo>
                  <a:lnTo>
                    <a:pt x="15" y="180"/>
                  </a:lnTo>
                  <a:lnTo>
                    <a:pt x="5" y="98"/>
                  </a:lnTo>
                  <a:lnTo>
                    <a:pt x="18" y="87"/>
                  </a:lnTo>
                  <a:lnTo>
                    <a:pt x="0" y="66"/>
                  </a:lnTo>
                  <a:lnTo>
                    <a:pt x="0" y="44"/>
                  </a:lnTo>
                  <a:lnTo>
                    <a:pt x="16" y="48"/>
                  </a:lnTo>
                  <a:lnTo>
                    <a:pt x="16" y="15"/>
                  </a:lnTo>
                  <a:lnTo>
                    <a:pt x="36" y="5"/>
                  </a:lnTo>
                  <a:lnTo>
                    <a:pt x="44" y="15"/>
                  </a:lnTo>
                  <a:lnTo>
                    <a:pt x="104" y="0"/>
                  </a:lnTo>
                  <a:lnTo>
                    <a:pt x="175" y="10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3" name="Freeform 212"/>
            <p:cNvSpPr>
              <a:spLocks/>
            </p:cNvSpPr>
            <p:nvPr/>
          </p:nvSpPr>
          <p:spPr bwMode="auto">
            <a:xfrm>
              <a:off x="1698625" y="3976688"/>
              <a:ext cx="334963" cy="525462"/>
            </a:xfrm>
            <a:custGeom>
              <a:avLst/>
              <a:gdLst>
                <a:gd name="T0" fmla="*/ 2147483647 w 200"/>
                <a:gd name="T1" fmla="*/ 2147483647 h 314"/>
                <a:gd name="T2" fmla="*/ 2147483647 w 200"/>
                <a:gd name="T3" fmla="*/ 2147483647 h 314"/>
                <a:gd name="T4" fmla="*/ 2147483647 w 200"/>
                <a:gd name="T5" fmla="*/ 2147483647 h 314"/>
                <a:gd name="T6" fmla="*/ 2147483647 w 200"/>
                <a:gd name="T7" fmla="*/ 2147483647 h 314"/>
                <a:gd name="T8" fmla="*/ 2147483647 w 200"/>
                <a:gd name="T9" fmla="*/ 2147483647 h 314"/>
                <a:gd name="T10" fmla="*/ 2147483647 w 200"/>
                <a:gd name="T11" fmla="*/ 2147483647 h 314"/>
                <a:gd name="T12" fmla="*/ 2147483647 w 200"/>
                <a:gd name="T13" fmla="*/ 2147483647 h 314"/>
                <a:gd name="T14" fmla="*/ 2147483647 w 200"/>
                <a:gd name="T15" fmla="*/ 2147483647 h 314"/>
                <a:gd name="T16" fmla="*/ 2147483647 w 200"/>
                <a:gd name="T17" fmla="*/ 2147483647 h 314"/>
                <a:gd name="T18" fmla="*/ 2147483647 w 200"/>
                <a:gd name="T19" fmla="*/ 2147483647 h 314"/>
                <a:gd name="T20" fmla="*/ 2147483647 w 200"/>
                <a:gd name="T21" fmla="*/ 2147483647 h 314"/>
                <a:gd name="T22" fmla="*/ 2147483647 w 200"/>
                <a:gd name="T23" fmla="*/ 2147483647 h 314"/>
                <a:gd name="T24" fmla="*/ 2147483647 w 200"/>
                <a:gd name="T25" fmla="*/ 2147483647 h 314"/>
                <a:gd name="T26" fmla="*/ 2147483647 w 200"/>
                <a:gd name="T27" fmla="*/ 0 h 314"/>
                <a:gd name="T28" fmla="*/ 2147483647 w 200"/>
                <a:gd name="T29" fmla="*/ 2147483647 h 314"/>
                <a:gd name="T30" fmla="*/ 2147483647 w 200"/>
                <a:gd name="T31" fmla="*/ 2147483647 h 314"/>
                <a:gd name="T32" fmla="*/ 0 w 200"/>
                <a:gd name="T33" fmla="*/ 2147483647 h 314"/>
                <a:gd name="T34" fmla="*/ 2147483647 w 200"/>
                <a:gd name="T35" fmla="*/ 2147483647 h 314"/>
                <a:gd name="T36" fmla="*/ 2147483647 w 200"/>
                <a:gd name="T37" fmla="*/ 2147483647 h 314"/>
                <a:gd name="T38" fmla="*/ 2147483647 w 200"/>
                <a:gd name="T39" fmla="*/ 2147483647 h 314"/>
                <a:gd name="T40" fmla="*/ 2147483647 w 200"/>
                <a:gd name="T41" fmla="*/ 2147483647 h 314"/>
                <a:gd name="T42" fmla="*/ 2147483647 w 200"/>
                <a:gd name="T43" fmla="*/ 2147483647 h 314"/>
                <a:gd name="T44" fmla="*/ 2147483647 w 200"/>
                <a:gd name="T45" fmla="*/ 2147483647 h 314"/>
                <a:gd name="T46" fmla="*/ 2147483647 w 200"/>
                <a:gd name="T47" fmla="*/ 2147483647 h 314"/>
                <a:gd name="T48" fmla="*/ 2147483647 w 200"/>
                <a:gd name="T49" fmla="*/ 2147483647 h 314"/>
                <a:gd name="T50" fmla="*/ 2147483647 w 200"/>
                <a:gd name="T51" fmla="*/ 2147483647 h 31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0"/>
                <a:gd name="T79" fmla="*/ 0 h 314"/>
                <a:gd name="T80" fmla="*/ 200 w 200"/>
                <a:gd name="T81" fmla="*/ 314 h 31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0" h="314">
                  <a:moveTo>
                    <a:pt x="139" y="314"/>
                  </a:moveTo>
                  <a:lnTo>
                    <a:pt x="174" y="279"/>
                  </a:lnTo>
                  <a:lnTo>
                    <a:pt x="195" y="283"/>
                  </a:lnTo>
                  <a:lnTo>
                    <a:pt x="200" y="267"/>
                  </a:lnTo>
                  <a:lnTo>
                    <a:pt x="181" y="255"/>
                  </a:lnTo>
                  <a:lnTo>
                    <a:pt x="194" y="211"/>
                  </a:lnTo>
                  <a:lnTo>
                    <a:pt x="170" y="219"/>
                  </a:lnTo>
                  <a:lnTo>
                    <a:pt x="155" y="173"/>
                  </a:lnTo>
                  <a:lnTo>
                    <a:pt x="167" y="141"/>
                  </a:lnTo>
                  <a:lnTo>
                    <a:pt x="154" y="130"/>
                  </a:lnTo>
                  <a:lnTo>
                    <a:pt x="165" y="109"/>
                  </a:lnTo>
                  <a:lnTo>
                    <a:pt x="162" y="51"/>
                  </a:lnTo>
                  <a:lnTo>
                    <a:pt x="146" y="11"/>
                  </a:lnTo>
                  <a:lnTo>
                    <a:pt x="133" y="0"/>
                  </a:lnTo>
                  <a:lnTo>
                    <a:pt x="66" y="8"/>
                  </a:lnTo>
                  <a:lnTo>
                    <a:pt x="56" y="27"/>
                  </a:lnTo>
                  <a:lnTo>
                    <a:pt x="0" y="29"/>
                  </a:lnTo>
                  <a:lnTo>
                    <a:pt x="42" y="112"/>
                  </a:lnTo>
                  <a:lnTo>
                    <a:pt x="45" y="187"/>
                  </a:lnTo>
                  <a:lnTo>
                    <a:pt x="61" y="199"/>
                  </a:lnTo>
                  <a:lnTo>
                    <a:pt x="16" y="218"/>
                  </a:lnTo>
                  <a:lnTo>
                    <a:pt x="34" y="256"/>
                  </a:lnTo>
                  <a:lnTo>
                    <a:pt x="123" y="294"/>
                  </a:lnTo>
                  <a:lnTo>
                    <a:pt x="139" y="31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4" name="Freeform 213"/>
            <p:cNvSpPr>
              <a:spLocks/>
            </p:cNvSpPr>
            <p:nvPr/>
          </p:nvSpPr>
          <p:spPr bwMode="auto">
            <a:xfrm>
              <a:off x="1466850" y="4314825"/>
              <a:ext cx="492125" cy="590550"/>
            </a:xfrm>
            <a:custGeom>
              <a:avLst/>
              <a:gdLst>
                <a:gd name="T0" fmla="*/ 2147483647 w 294"/>
                <a:gd name="T1" fmla="*/ 2147483647 h 352"/>
                <a:gd name="T2" fmla="*/ 2147483647 w 294"/>
                <a:gd name="T3" fmla="*/ 2147483647 h 352"/>
                <a:gd name="T4" fmla="*/ 2147483647 w 294"/>
                <a:gd name="T5" fmla="*/ 2147483647 h 352"/>
                <a:gd name="T6" fmla="*/ 2147483647 w 294"/>
                <a:gd name="T7" fmla="*/ 2147483647 h 352"/>
                <a:gd name="T8" fmla="*/ 2147483647 w 294"/>
                <a:gd name="T9" fmla="*/ 2147483647 h 352"/>
                <a:gd name="T10" fmla="*/ 2147483647 w 294"/>
                <a:gd name="T11" fmla="*/ 2147483647 h 352"/>
                <a:gd name="T12" fmla="*/ 2147483647 w 294"/>
                <a:gd name="T13" fmla="*/ 2147483647 h 352"/>
                <a:gd name="T14" fmla="*/ 2147483647 w 294"/>
                <a:gd name="T15" fmla="*/ 2147483647 h 352"/>
                <a:gd name="T16" fmla="*/ 2147483647 w 294"/>
                <a:gd name="T17" fmla="*/ 2147483647 h 352"/>
                <a:gd name="T18" fmla="*/ 2147483647 w 294"/>
                <a:gd name="T19" fmla="*/ 2147483647 h 352"/>
                <a:gd name="T20" fmla="*/ 2147483647 w 294"/>
                <a:gd name="T21" fmla="*/ 2147483647 h 352"/>
                <a:gd name="T22" fmla="*/ 2147483647 w 294"/>
                <a:gd name="T23" fmla="*/ 2147483647 h 352"/>
                <a:gd name="T24" fmla="*/ 2147483647 w 294"/>
                <a:gd name="T25" fmla="*/ 2147483647 h 352"/>
                <a:gd name="T26" fmla="*/ 2147483647 w 294"/>
                <a:gd name="T27" fmla="*/ 2147483647 h 352"/>
                <a:gd name="T28" fmla="*/ 2147483647 w 294"/>
                <a:gd name="T29" fmla="*/ 2147483647 h 352"/>
                <a:gd name="T30" fmla="*/ 2147483647 w 294"/>
                <a:gd name="T31" fmla="*/ 2147483647 h 352"/>
                <a:gd name="T32" fmla="*/ 2147483647 w 294"/>
                <a:gd name="T33" fmla="*/ 2147483647 h 352"/>
                <a:gd name="T34" fmla="*/ 2147483647 w 294"/>
                <a:gd name="T35" fmla="*/ 0 h 352"/>
                <a:gd name="T36" fmla="*/ 2147483647 w 294"/>
                <a:gd name="T37" fmla="*/ 2147483647 h 352"/>
                <a:gd name="T38" fmla="*/ 2147483647 w 294"/>
                <a:gd name="T39" fmla="*/ 2147483647 h 352"/>
                <a:gd name="T40" fmla="*/ 2147483647 w 294"/>
                <a:gd name="T41" fmla="*/ 2147483647 h 352"/>
                <a:gd name="T42" fmla="*/ 2147483647 w 294"/>
                <a:gd name="T43" fmla="*/ 2147483647 h 352"/>
                <a:gd name="T44" fmla="*/ 0 w 294"/>
                <a:gd name="T45" fmla="*/ 2147483647 h 352"/>
                <a:gd name="T46" fmla="*/ 2147483647 w 294"/>
                <a:gd name="T47" fmla="*/ 2147483647 h 352"/>
                <a:gd name="T48" fmla="*/ 2147483647 w 294"/>
                <a:gd name="T49" fmla="*/ 2147483647 h 352"/>
                <a:gd name="T50" fmla="*/ 2147483647 w 294"/>
                <a:gd name="T51" fmla="*/ 2147483647 h 352"/>
                <a:gd name="T52" fmla="*/ 2147483647 w 294"/>
                <a:gd name="T53" fmla="*/ 2147483647 h 352"/>
                <a:gd name="T54" fmla="*/ 2147483647 w 294"/>
                <a:gd name="T55" fmla="*/ 2147483647 h 352"/>
                <a:gd name="T56" fmla="*/ 2147483647 w 294"/>
                <a:gd name="T57" fmla="*/ 2147483647 h 352"/>
                <a:gd name="T58" fmla="*/ 2147483647 w 294"/>
                <a:gd name="T59" fmla="*/ 2147483647 h 352"/>
                <a:gd name="T60" fmla="*/ 2147483647 w 294"/>
                <a:gd name="T61" fmla="*/ 2147483647 h 352"/>
                <a:gd name="T62" fmla="*/ 2147483647 w 294"/>
                <a:gd name="T63" fmla="*/ 2147483647 h 352"/>
                <a:gd name="T64" fmla="*/ 2147483647 w 294"/>
                <a:gd name="T65" fmla="*/ 2147483647 h 352"/>
                <a:gd name="T66" fmla="*/ 2147483647 w 294"/>
                <a:gd name="T67" fmla="*/ 2147483647 h 352"/>
                <a:gd name="T68" fmla="*/ 2147483647 w 294"/>
                <a:gd name="T69" fmla="*/ 2147483647 h 352"/>
                <a:gd name="T70" fmla="*/ 2147483647 w 294"/>
                <a:gd name="T71" fmla="*/ 2147483647 h 352"/>
                <a:gd name="T72" fmla="*/ 2147483647 w 294"/>
                <a:gd name="T73" fmla="*/ 2147483647 h 352"/>
                <a:gd name="T74" fmla="*/ 2147483647 w 294"/>
                <a:gd name="T75" fmla="*/ 2147483647 h 352"/>
                <a:gd name="T76" fmla="*/ 2147483647 w 294"/>
                <a:gd name="T77" fmla="*/ 2147483647 h 352"/>
                <a:gd name="T78" fmla="*/ 2147483647 w 294"/>
                <a:gd name="T79" fmla="*/ 2147483647 h 352"/>
                <a:gd name="T80" fmla="*/ 2147483647 w 294"/>
                <a:gd name="T81" fmla="*/ 2147483647 h 352"/>
                <a:gd name="T82" fmla="*/ 2147483647 w 294"/>
                <a:gd name="T83" fmla="*/ 2147483647 h 352"/>
                <a:gd name="T84" fmla="*/ 2147483647 w 294"/>
                <a:gd name="T85" fmla="*/ 2147483647 h 352"/>
                <a:gd name="T86" fmla="*/ 2147483647 w 294"/>
                <a:gd name="T87" fmla="*/ 2147483647 h 352"/>
                <a:gd name="T88" fmla="*/ 2147483647 w 294"/>
                <a:gd name="T89" fmla="*/ 2147483647 h 352"/>
                <a:gd name="T90" fmla="*/ 2147483647 w 294"/>
                <a:gd name="T91" fmla="*/ 2147483647 h 352"/>
                <a:gd name="T92" fmla="*/ 2147483647 w 294"/>
                <a:gd name="T93" fmla="*/ 2147483647 h 352"/>
                <a:gd name="T94" fmla="*/ 2147483647 w 294"/>
                <a:gd name="T95" fmla="*/ 2147483647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4"/>
                <a:gd name="T145" fmla="*/ 0 h 352"/>
                <a:gd name="T146" fmla="*/ 294 w 294"/>
                <a:gd name="T147" fmla="*/ 352 h 3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4" h="352">
                  <a:moveTo>
                    <a:pt x="149" y="260"/>
                  </a:moveTo>
                  <a:lnTo>
                    <a:pt x="154" y="281"/>
                  </a:lnTo>
                  <a:lnTo>
                    <a:pt x="210" y="299"/>
                  </a:lnTo>
                  <a:lnTo>
                    <a:pt x="214" y="328"/>
                  </a:lnTo>
                  <a:lnTo>
                    <a:pt x="258" y="352"/>
                  </a:lnTo>
                  <a:lnTo>
                    <a:pt x="283" y="345"/>
                  </a:lnTo>
                  <a:lnTo>
                    <a:pt x="294" y="320"/>
                  </a:lnTo>
                  <a:lnTo>
                    <a:pt x="240" y="284"/>
                  </a:lnTo>
                  <a:lnTo>
                    <a:pt x="245" y="236"/>
                  </a:lnTo>
                  <a:lnTo>
                    <a:pt x="218" y="201"/>
                  </a:lnTo>
                  <a:lnTo>
                    <a:pt x="213" y="164"/>
                  </a:lnTo>
                  <a:lnTo>
                    <a:pt x="242" y="155"/>
                  </a:lnTo>
                  <a:lnTo>
                    <a:pt x="267" y="160"/>
                  </a:lnTo>
                  <a:lnTo>
                    <a:pt x="278" y="112"/>
                  </a:lnTo>
                  <a:lnTo>
                    <a:pt x="262" y="92"/>
                  </a:lnTo>
                  <a:lnTo>
                    <a:pt x="173" y="54"/>
                  </a:lnTo>
                  <a:lnTo>
                    <a:pt x="155" y="16"/>
                  </a:lnTo>
                  <a:lnTo>
                    <a:pt x="114" y="0"/>
                  </a:lnTo>
                  <a:lnTo>
                    <a:pt x="85" y="8"/>
                  </a:lnTo>
                  <a:lnTo>
                    <a:pt x="88" y="21"/>
                  </a:lnTo>
                  <a:lnTo>
                    <a:pt x="62" y="49"/>
                  </a:lnTo>
                  <a:lnTo>
                    <a:pt x="13" y="21"/>
                  </a:lnTo>
                  <a:lnTo>
                    <a:pt x="0" y="25"/>
                  </a:lnTo>
                  <a:lnTo>
                    <a:pt x="10" y="40"/>
                  </a:lnTo>
                  <a:lnTo>
                    <a:pt x="18" y="38"/>
                  </a:lnTo>
                  <a:lnTo>
                    <a:pt x="48" y="56"/>
                  </a:lnTo>
                  <a:lnTo>
                    <a:pt x="62" y="49"/>
                  </a:lnTo>
                  <a:lnTo>
                    <a:pt x="83" y="62"/>
                  </a:lnTo>
                  <a:lnTo>
                    <a:pt x="98" y="96"/>
                  </a:lnTo>
                  <a:lnTo>
                    <a:pt x="90" y="99"/>
                  </a:lnTo>
                  <a:lnTo>
                    <a:pt x="91" y="121"/>
                  </a:lnTo>
                  <a:lnTo>
                    <a:pt x="83" y="134"/>
                  </a:lnTo>
                  <a:lnTo>
                    <a:pt x="74" y="136"/>
                  </a:lnTo>
                  <a:lnTo>
                    <a:pt x="78" y="150"/>
                  </a:lnTo>
                  <a:lnTo>
                    <a:pt x="61" y="152"/>
                  </a:lnTo>
                  <a:lnTo>
                    <a:pt x="69" y="128"/>
                  </a:lnTo>
                  <a:lnTo>
                    <a:pt x="62" y="116"/>
                  </a:lnTo>
                  <a:lnTo>
                    <a:pt x="61" y="97"/>
                  </a:lnTo>
                  <a:lnTo>
                    <a:pt x="50" y="96"/>
                  </a:lnTo>
                  <a:lnTo>
                    <a:pt x="27" y="78"/>
                  </a:lnTo>
                  <a:lnTo>
                    <a:pt x="32" y="107"/>
                  </a:lnTo>
                  <a:lnTo>
                    <a:pt x="56" y="129"/>
                  </a:lnTo>
                  <a:lnTo>
                    <a:pt x="58" y="176"/>
                  </a:lnTo>
                  <a:lnTo>
                    <a:pt x="98" y="203"/>
                  </a:lnTo>
                  <a:lnTo>
                    <a:pt x="136" y="240"/>
                  </a:lnTo>
                  <a:lnTo>
                    <a:pt x="149" y="26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5" name="Freeform 214"/>
            <p:cNvSpPr>
              <a:spLocks/>
            </p:cNvSpPr>
            <p:nvPr/>
          </p:nvSpPr>
          <p:spPr bwMode="auto">
            <a:xfrm>
              <a:off x="1735138" y="3128963"/>
              <a:ext cx="557212" cy="358775"/>
            </a:xfrm>
            <a:custGeom>
              <a:avLst/>
              <a:gdLst>
                <a:gd name="T0" fmla="*/ 2147483647 w 333"/>
                <a:gd name="T1" fmla="*/ 2147483647 h 214"/>
                <a:gd name="T2" fmla="*/ 2147483647 w 333"/>
                <a:gd name="T3" fmla="*/ 2147483647 h 214"/>
                <a:gd name="T4" fmla="*/ 2147483647 w 333"/>
                <a:gd name="T5" fmla="*/ 2147483647 h 214"/>
                <a:gd name="T6" fmla="*/ 2147483647 w 333"/>
                <a:gd name="T7" fmla="*/ 2147483647 h 214"/>
                <a:gd name="T8" fmla="*/ 2147483647 w 333"/>
                <a:gd name="T9" fmla="*/ 2147483647 h 214"/>
                <a:gd name="T10" fmla="*/ 2147483647 w 333"/>
                <a:gd name="T11" fmla="*/ 2147483647 h 214"/>
                <a:gd name="T12" fmla="*/ 2147483647 w 333"/>
                <a:gd name="T13" fmla="*/ 0 h 214"/>
                <a:gd name="T14" fmla="*/ 2147483647 w 333"/>
                <a:gd name="T15" fmla="*/ 2147483647 h 214"/>
                <a:gd name="T16" fmla="*/ 2147483647 w 333"/>
                <a:gd name="T17" fmla="*/ 2147483647 h 214"/>
                <a:gd name="T18" fmla="*/ 2147483647 w 333"/>
                <a:gd name="T19" fmla="*/ 2147483647 h 214"/>
                <a:gd name="T20" fmla="*/ 2147483647 w 333"/>
                <a:gd name="T21" fmla="*/ 2147483647 h 214"/>
                <a:gd name="T22" fmla="*/ 2147483647 w 333"/>
                <a:gd name="T23" fmla="*/ 2147483647 h 214"/>
                <a:gd name="T24" fmla="*/ 2147483647 w 333"/>
                <a:gd name="T25" fmla="*/ 2147483647 h 214"/>
                <a:gd name="T26" fmla="*/ 2147483647 w 333"/>
                <a:gd name="T27" fmla="*/ 2147483647 h 214"/>
                <a:gd name="T28" fmla="*/ 2147483647 w 333"/>
                <a:gd name="T29" fmla="*/ 2147483647 h 214"/>
                <a:gd name="T30" fmla="*/ 2147483647 w 333"/>
                <a:gd name="T31" fmla="*/ 2147483647 h 214"/>
                <a:gd name="T32" fmla="*/ 2147483647 w 333"/>
                <a:gd name="T33" fmla="*/ 2147483647 h 214"/>
                <a:gd name="T34" fmla="*/ 2147483647 w 333"/>
                <a:gd name="T35" fmla="*/ 2147483647 h 214"/>
                <a:gd name="T36" fmla="*/ 2147483647 w 333"/>
                <a:gd name="T37" fmla="*/ 2147483647 h 214"/>
                <a:gd name="T38" fmla="*/ 2147483647 w 333"/>
                <a:gd name="T39" fmla="*/ 2147483647 h 214"/>
                <a:gd name="T40" fmla="*/ 2147483647 w 333"/>
                <a:gd name="T41" fmla="*/ 2147483647 h 214"/>
                <a:gd name="T42" fmla="*/ 2147483647 w 333"/>
                <a:gd name="T43" fmla="*/ 2147483647 h 214"/>
                <a:gd name="T44" fmla="*/ 2147483647 w 333"/>
                <a:gd name="T45" fmla="*/ 2147483647 h 214"/>
                <a:gd name="T46" fmla="*/ 2147483647 w 333"/>
                <a:gd name="T47" fmla="*/ 2147483647 h 214"/>
                <a:gd name="T48" fmla="*/ 2147483647 w 333"/>
                <a:gd name="T49" fmla="*/ 2147483647 h 214"/>
                <a:gd name="T50" fmla="*/ 2147483647 w 333"/>
                <a:gd name="T51" fmla="*/ 2147483647 h 214"/>
                <a:gd name="T52" fmla="*/ 2147483647 w 333"/>
                <a:gd name="T53" fmla="*/ 2147483647 h 214"/>
                <a:gd name="T54" fmla="*/ 0 w 333"/>
                <a:gd name="T55" fmla="*/ 2147483647 h 214"/>
                <a:gd name="T56" fmla="*/ 2147483647 w 333"/>
                <a:gd name="T57" fmla="*/ 2147483647 h 214"/>
                <a:gd name="T58" fmla="*/ 2147483647 w 333"/>
                <a:gd name="T59" fmla="*/ 2147483647 h 214"/>
                <a:gd name="T60" fmla="*/ 2147483647 w 333"/>
                <a:gd name="T61" fmla="*/ 2147483647 h 2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33"/>
                <a:gd name="T94" fmla="*/ 0 h 214"/>
                <a:gd name="T95" fmla="*/ 333 w 333"/>
                <a:gd name="T96" fmla="*/ 214 h 2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33" h="214">
                  <a:moveTo>
                    <a:pt x="22" y="93"/>
                  </a:moveTo>
                  <a:lnTo>
                    <a:pt x="21" y="67"/>
                  </a:lnTo>
                  <a:lnTo>
                    <a:pt x="2" y="46"/>
                  </a:lnTo>
                  <a:lnTo>
                    <a:pt x="77" y="19"/>
                  </a:lnTo>
                  <a:lnTo>
                    <a:pt x="139" y="33"/>
                  </a:lnTo>
                  <a:lnTo>
                    <a:pt x="181" y="3"/>
                  </a:lnTo>
                  <a:lnTo>
                    <a:pt x="238" y="0"/>
                  </a:lnTo>
                  <a:lnTo>
                    <a:pt x="230" y="14"/>
                  </a:lnTo>
                  <a:lnTo>
                    <a:pt x="270" y="27"/>
                  </a:lnTo>
                  <a:lnTo>
                    <a:pt x="294" y="56"/>
                  </a:lnTo>
                  <a:lnTo>
                    <a:pt x="302" y="81"/>
                  </a:lnTo>
                  <a:lnTo>
                    <a:pt x="333" y="121"/>
                  </a:lnTo>
                  <a:lnTo>
                    <a:pt x="329" y="160"/>
                  </a:lnTo>
                  <a:lnTo>
                    <a:pt x="297" y="176"/>
                  </a:lnTo>
                  <a:lnTo>
                    <a:pt x="305" y="209"/>
                  </a:lnTo>
                  <a:lnTo>
                    <a:pt x="293" y="214"/>
                  </a:lnTo>
                  <a:lnTo>
                    <a:pt x="278" y="193"/>
                  </a:lnTo>
                  <a:lnTo>
                    <a:pt x="262" y="198"/>
                  </a:lnTo>
                  <a:lnTo>
                    <a:pt x="227" y="171"/>
                  </a:lnTo>
                  <a:lnTo>
                    <a:pt x="225" y="139"/>
                  </a:lnTo>
                  <a:lnTo>
                    <a:pt x="205" y="128"/>
                  </a:lnTo>
                  <a:lnTo>
                    <a:pt x="163" y="155"/>
                  </a:lnTo>
                  <a:lnTo>
                    <a:pt x="147" y="157"/>
                  </a:lnTo>
                  <a:lnTo>
                    <a:pt x="147" y="136"/>
                  </a:lnTo>
                  <a:lnTo>
                    <a:pt x="133" y="136"/>
                  </a:lnTo>
                  <a:lnTo>
                    <a:pt x="126" y="109"/>
                  </a:lnTo>
                  <a:lnTo>
                    <a:pt x="16" y="134"/>
                  </a:lnTo>
                  <a:lnTo>
                    <a:pt x="0" y="120"/>
                  </a:lnTo>
                  <a:lnTo>
                    <a:pt x="22" y="93"/>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6" name="Freeform 215"/>
            <p:cNvSpPr>
              <a:spLocks/>
            </p:cNvSpPr>
            <p:nvPr/>
          </p:nvSpPr>
          <p:spPr bwMode="auto">
            <a:xfrm>
              <a:off x="1435100" y="2744788"/>
              <a:ext cx="336550" cy="595312"/>
            </a:xfrm>
            <a:custGeom>
              <a:avLst/>
              <a:gdLst>
                <a:gd name="T0" fmla="*/ 2147483647 w 201"/>
                <a:gd name="T1" fmla="*/ 2147483647 h 355"/>
                <a:gd name="T2" fmla="*/ 2147483647 w 201"/>
                <a:gd name="T3" fmla="*/ 2147483647 h 355"/>
                <a:gd name="T4" fmla="*/ 2147483647 w 201"/>
                <a:gd name="T5" fmla="*/ 2147483647 h 355"/>
                <a:gd name="T6" fmla="*/ 2147483647 w 201"/>
                <a:gd name="T7" fmla="*/ 2147483647 h 355"/>
                <a:gd name="T8" fmla="*/ 2147483647 w 201"/>
                <a:gd name="T9" fmla="*/ 2147483647 h 355"/>
                <a:gd name="T10" fmla="*/ 2147483647 w 201"/>
                <a:gd name="T11" fmla="*/ 2147483647 h 355"/>
                <a:gd name="T12" fmla="*/ 2147483647 w 201"/>
                <a:gd name="T13" fmla="*/ 2147483647 h 355"/>
                <a:gd name="T14" fmla="*/ 2147483647 w 201"/>
                <a:gd name="T15" fmla="*/ 2147483647 h 355"/>
                <a:gd name="T16" fmla="*/ 2147483647 w 201"/>
                <a:gd name="T17" fmla="*/ 2147483647 h 355"/>
                <a:gd name="T18" fmla="*/ 2147483647 w 201"/>
                <a:gd name="T19" fmla="*/ 2147483647 h 355"/>
                <a:gd name="T20" fmla="*/ 2147483647 w 201"/>
                <a:gd name="T21" fmla="*/ 2147483647 h 355"/>
                <a:gd name="T22" fmla="*/ 2147483647 w 201"/>
                <a:gd name="T23" fmla="*/ 2147483647 h 355"/>
                <a:gd name="T24" fmla="*/ 2147483647 w 201"/>
                <a:gd name="T25" fmla="*/ 2147483647 h 355"/>
                <a:gd name="T26" fmla="*/ 2147483647 w 201"/>
                <a:gd name="T27" fmla="*/ 2147483647 h 355"/>
                <a:gd name="T28" fmla="*/ 2147483647 w 201"/>
                <a:gd name="T29" fmla="*/ 2147483647 h 355"/>
                <a:gd name="T30" fmla="*/ 2147483647 w 201"/>
                <a:gd name="T31" fmla="*/ 2147483647 h 355"/>
                <a:gd name="T32" fmla="*/ 2147483647 w 201"/>
                <a:gd name="T33" fmla="*/ 2147483647 h 355"/>
                <a:gd name="T34" fmla="*/ 2147483647 w 201"/>
                <a:gd name="T35" fmla="*/ 2147483647 h 355"/>
                <a:gd name="T36" fmla="*/ 2147483647 w 201"/>
                <a:gd name="T37" fmla="*/ 2147483647 h 355"/>
                <a:gd name="T38" fmla="*/ 2147483647 w 201"/>
                <a:gd name="T39" fmla="*/ 2147483647 h 355"/>
                <a:gd name="T40" fmla="*/ 2147483647 w 201"/>
                <a:gd name="T41" fmla="*/ 2147483647 h 355"/>
                <a:gd name="T42" fmla="*/ 2147483647 w 201"/>
                <a:gd name="T43" fmla="*/ 2147483647 h 355"/>
                <a:gd name="T44" fmla="*/ 2147483647 w 201"/>
                <a:gd name="T45" fmla="*/ 2147483647 h 355"/>
                <a:gd name="T46" fmla="*/ 2147483647 w 201"/>
                <a:gd name="T47" fmla="*/ 2147483647 h 355"/>
                <a:gd name="T48" fmla="*/ 2147483647 w 201"/>
                <a:gd name="T49" fmla="*/ 2147483647 h 355"/>
                <a:gd name="T50" fmla="*/ 2147483647 w 201"/>
                <a:gd name="T51" fmla="*/ 2147483647 h 355"/>
                <a:gd name="T52" fmla="*/ 2147483647 w 201"/>
                <a:gd name="T53" fmla="*/ 2147483647 h 355"/>
                <a:gd name="T54" fmla="*/ 2147483647 w 201"/>
                <a:gd name="T55" fmla="*/ 2147483647 h 355"/>
                <a:gd name="T56" fmla="*/ 2147483647 w 201"/>
                <a:gd name="T57" fmla="*/ 2147483647 h 355"/>
                <a:gd name="T58" fmla="*/ 2147483647 w 201"/>
                <a:gd name="T59" fmla="*/ 2147483647 h 355"/>
                <a:gd name="T60" fmla="*/ 2147483647 w 201"/>
                <a:gd name="T61" fmla="*/ 2147483647 h 355"/>
                <a:gd name="T62" fmla="*/ 2147483647 w 201"/>
                <a:gd name="T63" fmla="*/ 2147483647 h 355"/>
                <a:gd name="T64" fmla="*/ 2147483647 w 201"/>
                <a:gd name="T65" fmla="*/ 2147483647 h 355"/>
                <a:gd name="T66" fmla="*/ 2147483647 w 201"/>
                <a:gd name="T67" fmla="*/ 2147483647 h 355"/>
                <a:gd name="T68" fmla="*/ 2147483647 w 201"/>
                <a:gd name="T69" fmla="*/ 2147483647 h 355"/>
                <a:gd name="T70" fmla="*/ 2147483647 w 201"/>
                <a:gd name="T71" fmla="*/ 0 h 355"/>
                <a:gd name="T72" fmla="*/ 0 w 201"/>
                <a:gd name="T73" fmla="*/ 2147483647 h 355"/>
                <a:gd name="T74" fmla="*/ 2147483647 w 201"/>
                <a:gd name="T75" fmla="*/ 2147483647 h 355"/>
                <a:gd name="T76" fmla="*/ 2147483647 w 201"/>
                <a:gd name="T77" fmla="*/ 2147483647 h 355"/>
                <a:gd name="T78" fmla="*/ 2147483647 w 201"/>
                <a:gd name="T79" fmla="*/ 2147483647 h 355"/>
                <a:gd name="T80" fmla="*/ 2147483647 w 201"/>
                <a:gd name="T81" fmla="*/ 2147483647 h 3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1"/>
                <a:gd name="T124" fmla="*/ 0 h 355"/>
                <a:gd name="T125" fmla="*/ 201 w 201"/>
                <a:gd name="T126" fmla="*/ 355 h 35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1" h="355">
                  <a:moveTo>
                    <a:pt x="16" y="85"/>
                  </a:moveTo>
                  <a:lnTo>
                    <a:pt x="53" y="147"/>
                  </a:lnTo>
                  <a:lnTo>
                    <a:pt x="53" y="195"/>
                  </a:lnTo>
                  <a:lnTo>
                    <a:pt x="59" y="208"/>
                  </a:lnTo>
                  <a:lnTo>
                    <a:pt x="53" y="246"/>
                  </a:lnTo>
                  <a:lnTo>
                    <a:pt x="54" y="274"/>
                  </a:lnTo>
                  <a:lnTo>
                    <a:pt x="77" y="298"/>
                  </a:lnTo>
                  <a:lnTo>
                    <a:pt x="85" y="294"/>
                  </a:lnTo>
                  <a:lnTo>
                    <a:pt x="83" y="302"/>
                  </a:lnTo>
                  <a:lnTo>
                    <a:pt x="72" y="309"/>
                  </a:lnTo>
                  <a:lnTo>
                    <a:pt x="53" y="307"/>
                  </a:lnTo>
                  <a:lnTo>
                    <a:pt x="65" y="344"/>
                  </a:lnTo>
                  <a:lnTo>
                    <a:pt x="83" y="355"/>
                  </a:lnTo>
                  <a:lnTo>
                    <a:pt x="109" y="333"/>
                  </a:lnTo>
                  <a:lnTo>
                    <a:pt x="139" y="342"/>
                  </a:lnTo>
                  <a:lnTo>
                    <a:pt x="179" y="349"/>
                  </a:lnTo>
                  <a:lnTo>
                    <a:pt x="201" y="322"/>
                  </a:lnTo>
                  <a:lnTo>
                    <a:pt x="200" y="296"/>
                  </a:lnTo>
                  <a:lnTo>
                    <a:pt x="181" y="275"/>
                  </a:lnTo>
                  <a:lnTo>
                    <a:pt x="144" y="267"/>
                  </a:lnTo>
                  <a:lnTo>
                    <a:pt x="128" y="254"/>
                  </a:lnTo>
                  <a:lnTo>
                    <a:pt x="182" y="202"/>
                  </a:lnTo>
                  <a:lnTo>
                    <a:pt x="181" y="165"/>
                  </a:lnTo>
                  <a:lnTo>
                    <a:pt x="137" y="131"/>
                  </a:lnTo>
                  <a:lnTo>
                    <a:pt x="144" y="111"/>
                  </a:lnTo>
                  <a:lnTo>
                    <a:pt x="134" y="106"/>
                  </a:lnTo>
                  <a:lnTo>
                    <a:pt x="136" y="96"/>
                  </a:lnTo>
                  <a:lnTo>
                    <a:pt x="110" y="58"/>
                  </a:lnTo>
                  <a:lnTo>
                    <a:pt x="112" y="48"/>
                  </a:lnTo>
                  <a:lnTo>
                    <a:pt x="126" y="37"/>
                  </a:lnTo>
                  <a:lnTo>
                    <a:pt x="120" y="16"/>
                  </a:lnTo>
                  <a:lnTo>
                    <a:pt x="102" y="11"/>
                  </a:lnTo>
                  <a:lnTo>
                    <a:pt x="88" y="11"/>
                  </a:lnTo>
                  <a:lnTo>
                    <a:pt x="73" y="24"/>
                  </a:lnTo>
                  <a:lnTo>
                    <a:pt x="49" y="21"/>
                  </a:lnTo>
                  <a:lnTo>
                    <a:pt x="1" y="0"/>
                  </a:lnTo>
                  <a:lnTo>
                    <a:pt x="0" y="15"/>
                  </a:lnTo>
                  <a:lnTo>
                    <a:pt x="13" y="21"/>
                  </a:lnTo>
                  <a:lnTo>
                    <a:pt x="16" y="8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7" name="Freeform 216"/>
            <p:cNvSpPr>
              <a:spLocks/>
            </p:cNvSpPr>
            <p:nvPr/>
          </p:nvSpPr>
          <p:spPr bwMode="auto">
            <a:xfrm>
              <a:off x="1565275" y="3648075"/>
              <a:ext cx="498475" cy="376238"/>
            </a:xfrm>
            <a:custGeom>
              <a:avLst/>
              <a:gdLst>
                <a:gd name="T0" fmla="*/ 2147483647 w 298"/>
                <a:gd name="T1" fmla="*/ 2147483647 h 225"/>
                <a:gd name="T2" fmla="*/ 2147483647 w 298"/>
                <a:gd name="T3" fmla="*/ 2147483647 h 225"/>
                <a:gd name="T4" fmla="*/ 2147483647 w 298"/>
                <a:gd name="T5" fmla="*/ 2147483647 h 225"/>
                <a:gd name="T6" fmla="*/ 2147483647 w 298"/>
                <a:gd name="T7" fmla="*/ 2147483647 h 225"/>
                <a:gd name="T8" fmla="*/ 2147483647 w 298"/>
                <a:gd name="T9" fmla="*/ 2147483647 h 225"/>
                <a:gd name="T10" fmla="*/ 2147483647 w 298"/>
                <a:gd name="T11" fmla="*/ 2147483647 h 225"/>
                <a:gd name="T12" fmla="*/ 2147483647 w 298"/>
                <a:gd name="T13" fmla="*/ 2147483647 h 225"/>
                <a:gd name="T14" fmla="*/ 2147483647 w 298"/>
                <a:gd name="T15" fmla="*/ 2147483647 h 225"/>
                <a:gd name="T16" fmla="*/ 2147483647 w 298"/>
                <a:gd name="T17" fmla="*/ 2147483647 h 225"/>
                <a:gd name="T18" fmla="*/ 2147483647 w 298"/>
                <a:gd name="T19" fmla="*/ 0 h 225"/>
                <a:gd name="T20" fmla="*/ 2147483647 w 298"/>
                <a:gd name="T21" fmla="*/ 2147483647 h 225"/>
                <a:gd name="T22" fmla="*/ 2147483647 w 298"/>
                <a:gd name="T23" fmla="*/ 2147483647 h 225"/>
                <a:gd name="T24" fmla="*/ 2147483647 w 298"/>
                <a:gd name="T25" fmla="*/ 2147483647 h 225"/>
                <a:gd name="T26" fmla="*/ 2147483647 w 298"/>
                <a:gd name="T27" fmla="*/ 2147483647 h 225"/>
                <a:gd name="T28" fmla="*/ 2147483647 w 298"/>
                <a:gd name="T29" fmla="*/ 2147483647 h 225"/>
                <a:gd name="T30" fmla="*/ 2147483647 w 298"/>
                <a:gd name="T31" fmla="*/ 2147483647 h 225"/>
                <a:gd name="T32" fmla="*/ 2147483647 w 298"/>
                <a:gd name="T33" fmla="*/ 2147483647 h 225"/>
                <a:gd name="T34" fmla="*/ 2147483647 w 298"/>
                <a:gd name="T35" fmla="*/ 2147483647 h 225"/>
                <a:gd name="T36" fmla="*/ 2147483647 w 298"/>
                <a:gd name="T37" fmla="*/ 2147483647 h 225"/>
                <a:gd name="T38" fmla="*/ 2147483647 w 298"/>
                <a:gd name="T39" fmla="*/ 2147483647 h 225"/>
                <a:gd name="T40" fmla="*/ 2147483647 w 298"/>
                <a:gd name="T41" fmla="*/ 2147483647 h 225"/>
                <a:gd name="T42" fmla="*/ 2147483647 w 298"/>
                <a:gd name="T43" fmla="*/ 2147483647 h 225"/>
                <a:gd name="T44" fmla="*/ 2147483647 w 298"/>
                <a:gd name="T45" fmla="*/ 2147483647 h 225"/>
                <a:gd name="T46" fmla="*/ 2147483647 w 298"/>
                <a:gd name="T47" fmla="*/ 2147483647 h 225"/>
                <a:gd name="T48" fmla="*/ 2147483647 w 298"/>
                <a:gd name="T49" fmla="*/ 2147483647 h 225"/>
                <a:gd name="T50" fmla="*/ 2147483647 w 298"/>
                <a:gd name="T51" fmla="*/ 2147483647 h 225"/>
                <a:gd name="T52" fmla="*/ 0 w 298"/>
                <a:gd name="T53" fmla="*/ 2147483647 h 225"/>
                <a:gd name="T54" fmla="*/ 2147483647 w 298"/>
                <a:gd name="T55" fmla="*/ 2147483647 h 225"/>
                <a:gd name="T56" fmla="*/ 2147483647 w 298"/>
                <a:gd name="T57" fmla="*/ 2147483647 h 225"/>
                <a:gd name="T58" fmla="*/ 2147483647 w 298"/>
                <a:gd name="T59" fmla="*/ 2147483647 h 22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25"/>
                <a:gd name="T92" fmla="*/ 298 w 298"/>
                <a:gd name="T93" fmla="*/ 225 h 22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25">
                  <a:moveTo>
                    <a:pt x="34" y="118"/>
                  </a:moveTo>
                  <a:lnTo>
                    <a:pt x="63" y="118"/>
                  </a:lnTo>
                  <a:lnTo>
                    <a:pt x="77" y="113"/>
                  </a:lnTo>
                  <a:lnTo>
                    <a:pt x="71" y="86"/>
                  </a:lnTo>
                  <a:lnTo>
                    <a:pt x="35" y="79"/>
                  </a:lnTo>
                  <a:lnTo>
                    <a:pt x="32" y="63"/>
                  </a:lnTo>
                  <a:lnTo>
                    <a:pt x="67" y="60"/>
                  </a:lnTo>
                  <a:lnTo>
                    <a:pt x="37" y="47"/>
                  </a:lnTo>
                  <a:lnTo>
                    <a:pt x="21" y="6"/>
                  </a:lnTo>
                  <a:lnTo>
                    <a:pt x="23" y="0"/>
                  </a:lnTo>
                  <a:lnTo>
                    <a:pt x="131" y="20"/>
                  </a:lnTo>
                  <a:lnTo>
                    <a:pt x="183" y="11"/>
                  </a:lnTo>
                  <a:lnTo>
                    <a:pt x="186" y="25"/>
                  </a:lnTo>
                  <a:lnTo>
                    <a:pt x="213" y="33"/>
                  </a:lnTo>
                  <a:lnTo>
                    <a:pt x="216" y="46"/>
                  </a:lnTo>
                  <a:lnTo>
                    <a:pt x="280" y="63"/>
                  </a:lnTo>
                  <a:lnTo>
                    <a:pt x="298" y="60"/>
                  </a:lnTo>
                  <a:lnTo>
                    <a:pt x="256" y="180"/>
                  </a:lnTo>
                  <a:lnTo>
                    <a:pt x="226" y="207"/>
                  </a:lnTo>
                  <a:lnTo>
                    <a:pt x="213" y="196"/>
                  </a:lnTo>
                  <a:lnTo>
                    <a:pt x="146" y="204"/>
                  </a:lnTo>
                  <a:lnTo>
                    <a:pt x="136" y="223"/>
                  </a:lnTo>
                  <a:lnTo>
                    <a:pt x="80" y="225"/>
                  </a:lnTo>
                  <a:lnTo>
                    <a:pt x="35" y="212"/>
                  </a:lnTo>
                  <a:lnTo>
                    <a:pt x="15" y="196"/>
                  </a:lnTo>
                  <a:lnTo>
                    <a:pt x="31" y="167"/>
                  </a:lnTo>
                  <a:lnTo>
                    <a:pt x="0" y="129"/>
                  </a:lnTo>
                  <a:lnTo>
                    <a:pt x="34" y="11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8" name="Freeform 217"/>
            <p:cNvSpPr>
              <a:spLocks/>
            </p:cNvSpPr>
            <p:nvPr/>
          </p:nvSpPr>
          <p:spPr bwMode="auto">
            <a:xfrm>
              <a:off x="1296988" y="3976688"/>
              <a:ext cx="504825" cy="373062"/>
            </a:xfrm>
            <a:custGeom>
              <a:avLst/>
              <a:gdLst>
                <a:gd name="T0" fmla="*/ 0 w 301"/>
                <a:gd name="T1" fmla="*/ 2147483647 h 223"/>
                <a:gd name="T2" fmla="*/ 2147483647 w 301"/>
                <a:gd name="T3" fmla="*/ 2147483647 h 223"/>
                <a:gd name="T4" fmla="*/ 2147483647 w 301"/>
                <a:gd name="T5" fmla="*/ 2147483647 h 223"/>
                <a:gd name="T6" fmla="*/ 2147483647 w 301"/>
                <a:gd name="T7" fmla="*/ 2147483647 h 223"/>
                <a:gd name="T8" fmla="*/ 2147483647 w 301"/>
                <a:gd name="T9" fmla="*/ 2147483647 h 223"/>
                <a:gd name="T10" fmla="*/ 2147483647 w 301"/>
                <a:gd name="T11" fmla="*/ 2147483647 h 223"/>
                <a:gd name="T12" fmla="*/ 2147483647 w 301"/>
                <a:gd name="T13" fmla="*/ 2147483647 h 223"/>
                <a:gd name="T14" fmla="*/ 2147483647 w 301"/>
                <a:gd name="T15" fmla="*/ 2147483647 h 223"/>
                <a:gd name="T16" fmla="*/ 2147483647 w 301"/>
                <a:gd name="T17" fmla="*/ 2147483647 h 223"/>
                <a:gd name="T18" fmla="*/ 2147483647 w 301"/>
                <a:gd name="T19" fmla="*/ 0 h 223"/>
                <a:gd name="T20" fmla="*/ 2147483647 w 301"/>
                <a:gd name="T21" fmla="*/ 2147483647 h 223"/>
                <a:gd name="T22" fmla="*/ 2147483647 w 301"/>
                <a:gd name="T23" fmla="*/ 2147483647 h 223"/>
                <a:gd name="T24" fmla="*/ 2147483647 w 301"/>
                <a:gd name="T25" fmla="*/ 2147483647 h 223"/>
                <a:gd name="T26" fmla="*/ 2147483647 w 301"/>
                <a:gd name="T27" fmla="*/ 2147483647 h 223"/>
                <a:gd name="T28" fmla="*/ 2147483647 w 301"/>
                <a:gd name="T29" fmla="*/ 2147483647 h 223"/>
                <a:gd name="T30" fmla="*/ 2147483647 w 301"/>
                <a:gd name="T31" fmla="*/ 2147483647 h 223"/>
                <a:gd name="T32" fmla="*/ 2147483647 w 301"/>
                <a:gd name="T33" fmla="*/ 2147483647 h 223"/>
                <a:gd name="T34" fmla="*/ 2147483647 w 301"/>
                <a:gd name="T35" fmla="*/ 2147483647 h 223"/>
                <a:gd name="T36" fmla="*/ 2147483647 w 301"/>
                <a:gd name="T37" fmla="*/ 2147483647 h 223"/>
                <a:gd name="T38" fmla="*/ 2147483647 w 301"/>
                <a:gd name="T39" fmla="*/ 2147483647 h 223"/>
                <a:gd name="T40" fmla="*/ 2147483647 w 301"/>
                <a:gd name="T41" fmla="*/ 2147483647 h 223"/>
                <a:gd name="T42" fmla="*/ 2147483647 w 301"/>
                <a:gd name="T43" fmla="*/ 2147483647 h 223"/>
                <a:gd name="T44" fmla="*/ 2147483647 w 301"/>
                <a:gd name="T45" fmla="*/ 2147483647 h 223"/>
                <a:gd name="T46" fmla="*/ 2147483647 w 301"/>
                <a:gd name="T47" fmla="*/ 2147483647 h 223"/>
                <a:gd name="T48" fmla="*/ 2147483647 w 301"/>
                <a:gd name="T49" fmla="*/ 2147483647 h 223"/>
                <a:gd name="T50" fmla="*/ 2147483647 w 301"/>
                <a:gd name="T51" fmla="*/ 2147483647 h 223"/>
                <a:gd name="T52" fmla="*/ 2147483647 w 301"/>
                <a:gd name="T53" fmla="*/ 2147483647 h 223"/>
                <a:gd name="T54" fmla="*/ 2147483647 w 301"/>
                <a:gd name="T55" fmla="*/ 2147483647 h 223"/>
                <a:gd name="T56" fmla="*/ 0 w 301"/>
                <a:gd name="T57" fmla="*/ 2147483647 h 223"/>
                <a:gd name="T58" fmla="*/ 0 w 301"/>
                <a:gd name="T59" fmla="*/ 2147483647 h 223"/>
                <a:gd name="T60" fmla="*/ 0 w 301"/>
                <a:gd name="T61" fmla="*/ 2147483647 h 22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1"/>
                <a:gd name="T94" fmla="*/ 0 h 223"/>
                <a:gd name="T95" fmla="*/ 301 w 301"/>
                <a:gd name="T96" fmla="*/ 223 h 22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1" h="223">
                  <a:moveTo>
                    <a:pt x="0" y="47"/>
                  </a:moveTo>
                  <a:lnTo>
                    <a:pt x="34" y="5"/>
                  </a:lnTo>
                  <a:lnTo>
                    <a:pt x="82" y="48"/>
                  </a:lnTo>
                  <a:lnTo>
                    <a:pt x="120" y="58"/>
                  </a:lnTo>
                  <a:lnTo>
                    <a:pt x="114" y="15"/>
                  </a:lnTo>
                  <a:lnTo>
                    <a:pt x="130" y="7"/>
                  </a:lnTo>
                  <a:lnTo>
                    <a:pt x="131" y="40"/>
                  </a:lnTo>
                  <a:lnTo>
                    <a:pt x="151" y="34"/>
                  </a:lnTo>
                  <a:lnTo>
                    <a:pt x="151" y="15"/>
                  </a:lnTo>
                  <a:lnTo>
                    <a:pt x="175" y="0"/>
                  </a:lnTo>
                  <a:lnTo>
                    <a:pt x="195" y="16"/>
                  </a:lnTo>
                  <a:lnTo>
                    <a:pt x="240" y="29"/>
                  </a:lnTo>
                  <a:lnTo>
                    <a:pt x="282" y="112"/>
                  </a:lnTo>
                  <a:lnTo>
                    <a:pt x="285" y="187"/>
                  </a:lnTo>
                  <a:lnTo>
                    <a:pt x="301" y="199"/>
                  </a:lnTo>
                  <a:lnTo>
                    <a:pt x="256" y="218"/>
                  </a:lnTo>
                  <a:lnTo>
                    <a:pt x="215" y="202"/>
                  </a:lnTo>
                  <a:lnTo>
                    <a:pt x="186" y="210"/>
                  </a:lnTo>
                  <a:lnTo>
                    <a:pt x="173" y="210"/>
                  </a:lnTo>
                  <a:lnTo>
                    <a:pt x="170" y="223"/>
                  </a:lnTo>
                  <a:lnTo>
                    <a:pt x="143" y="203"/>
                  </a:lnTo>
                  <a:lnTo>
                    <a:pt x="122" y="200"/>
                  </a:lnTo>
                  <a:lnTo>
                    <a:pt x="117" y="186"/>
                  </a:lnTo>
                  <a:lnTo>
                    <a:pt x="91" y="179"/>
                  </a:lnTo>
                  <a:lnTo>
                    <a:pt x="59" y="155"/>
                  </a:lnTo>
                  <a:lnTo>
                    <a:pt x="51" y="123"/>
                  </a:lnTo>
                  <a:lnTo>
                    <a:pt x="19" y="79"/>
                  </a:lnTo>
                  <a:lnTo>
                    <a:pt x="2" y="63"/>
                  </a:lnTo>
                  <a:lnTo>
                    <a:pt x="0" y="47"/>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9" name="Freeform 218"/>
            <p:cNvSpPr>
              <a:spLocks/>
            </p:cNvSpPr>
            <p:nvPr/>
          </p:nvSpPr>
          <p:spPr bwMode="auto">
            <a:xfrm>
              <a:off x="846138" y="3419475"/>
              <a:ext cx="508000" cy="363538"/>
            </a:xfrm>
            <a:custGeom>
              <a:avLst/>
              <a:gdLst>
                <a:gd name="T0" fmla="*/ 2147483647 w 304"/>
                <a:gd name="T1" fmla="*/ 2147483647 h 217"/>
                <a:gd name="T2" fmla="*/ 2147483647 w 304"/>
                <a:gd name="T3" fmla="*/ 2147483647 h 217"/>
                <a:gd name="T4" fmla="*/ 2147483647 w 304"/>
                <a:gd name="T5" fmla="*/ 2147483647 h 217"/>
                <a:gd name="T6" fmla="*/ 2147483647 w 304"/>
                <a:gd name="T7" fmla="*/ 2147483647 h 217"/>
                <a:gd name="T8" fmla="*/ 2147483647 w 304"/>
                <a:gd name="T9" fmla="*/ 2147483647 h 217"/>
                <a:gd name="T10" fmla="*/ 2147483647 w 304"/>
                <a:gd name="T11" fmla="*/ 2147483647 h 217"/>
                <a:gd name="T12" fmla="*/ 2147483647 w 304"/>
                <a:gd name="T13" fmla="*/ 2147483647 h 217"/>
                <a:gd name="T14" fmla="*/ 2147483647 w 304"/>
                <a:gd name="T15" fmla="*/ 2147483647 h 217"/>
                <a:gd name="T16" fmla="*/ 0 w 304"/>
                <a:gd name="T17" fmla="*/ 2147483647 h 217"/>
                <a:gd name="T18" fmla="*/ 2147483647 w 304"/>
                <a:gd name="T19" fmla="*/ 0 h 217"/>
                <a:gd name="T20" fmla="*/ 2147483647 w 304"/>
                <a:gd name="T21" fmla="*/ 2147483647 h 217"/>
                <a:gd name="T22" fmla="*/ 2147483647 w 304"/>
                <a:gd name="T23" fmla="*/ 2147483647 h 217"/>
                <a:gd name="T24" fmla="*/ 2147483647 w 304"/>
                <a:gd name="T25" fmla="*/ 2147483647 h 217"/>
                <a:gd name="T26" fmla="*/ 2147483647 w 304"/>
                <a:gd name="T27" fmla="*/ 2147483647 h 217"/>
                <a:gd name="T28" fmla="*/ 2147483647 w 304"/>
                <a:gd name="T29" fmla="*/ 2147483647 h 217"/>
                <a:gd name="T30" fmla="*/ 2147483647 w 304"/>
                <a:gd name="T31" fmla="*/ 2147483647 h 217"/>
                <a:gd name="T32" fmla="*/ 2147483647 w 304"/>
                <a:gd name="T33" fmla="*/ 2147483647 h 217"/>
                <a:gd name="T34" fmla="*/ 2147483647 w 304"/>
                <a:gd name="T35" fmla="*/ 2147483647 h 217"/>
                <a:gd name="T36" fmla="*/ 2147483647 w 304"/>
                <a:gd name="T37" fmla="*/ 2147483647 h 217"/>
                <a:gd name="T38" fmla="*/ 2147483647 w 304"/>
                <a:gd name="T39" fmla="*/ 2147483647 h 217"/>
                <a:gd name="T40" fmla="*/ 2147483647 w 304"/>
                <a:gd name="T41" fmla="*/ 2147483647 h 217"/>
                <a:gd name="T42" fmla="*/ 2147483647 w 304"/>
                <a:gd name="T43" fmla="*/ 2147483647 h 217"/>
                <a:gd name="T44" fmla="*/ 2147483647 w 304"/>
                <a:gd name="T45" fmla="*/ 2147483647 h 217"/>
                <a:gd name="T46" fmla="*/ 2147483647 w 304"/>
                <a:gd name="T47" fmla="*/ 2147483647 h 217"/>
                <a:gd name="T48" fmla="*/ 2147483647 w 304"/>
                <a:gd name="T49" fmla="*/ 2147483647 h 217"/>
                <a:gd name="T50" fmla="*/ 2147483647 w 304"/>
                <a:gd name="T51" fmla="*/ 2147483647 h 217"/>
                <a:gd name="T52" fmla="*/ 2147483647 w 304"/>
                <a:gd name="T53" fmla="*/ 2147483647 h 217"/>
                <a:gd name="T54" fmla="*/ 2147483647 w 304"/>
                <a:gd name="T55" fmla="*/ 2147483647 h 217"/>
                <a:gd name="T56" fmla="*/ 2147483647 w 304"/>
                <a:gd name="T57" fmla="*/ 2147483647 h 217"/>
                <a:gd name="T58" fmla="*/ 2147483647 w 304"/>
                <a:gd name="T59" fmla="*/ 2147483647 h 217"/>
                <a:gd name="T60" fmla="*/ 2147483647 w 304"/>
                <a:gd name="T61" fmla="*/ 2147483647 h 217"/>
                <a:gd name="T62" fmla="*/ 2147483647 w 304"/>
                <a:gd name="T63" fmla="*/ 2147483647 h 217"/>
                <a:gd name="T64" fmla="*/ 2147483647 w 304"/>
                <a:gd name="T65" fmla="*/ 2147483647 h 217"/>
                <a:gd name="T66" fmla="*/ 2147483647 w 304"/>
                <a:gd name="T67" fmla="*/ 2147483647 h 217"/>
                <a:gd name="T68" fmla="*/ 2147483647 w 304"/>
                <a:gd name="T69" fmla="*/ 2147483647 h 217"/>
                <a:gd name="T70" fmla="*/ 2147483647 w 304"/>
                <a:gd name="T71" fmla="*/ 2147483647 h 217"/>
                <a:gd name="T72" fmla="*/ 2147483647 w 304"/>
                <a:gd name="T73" fmla="*/ 2147483647 h 217"/>
                <a:gd name="T74" fmla="*/ 2147483647 w 304"/>
                <a:gd name="T75" fmla="*/ 2147483647 h 217"/>
                <a:gd name="T76" fmla="*/ 2147483647 w 304"/>
                <a:gd name="T77" fmla="*/ 2147483647 h 21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04"/>
                <a:gd name="T118" fmla="*/ 0 h 217"/>
                <a:gd name="T119" fmla="*/ 304 w 304"/>
                <a:gd name="T120" fmla="*/ 217 h 21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04" h="217">
                  <a:moveTo>
                    <a:pt x="83" y="150"/>
                  </a:moveTo>
                  <a:lnTo>
                    <a:pt x="67" y="139"/>
                  </a:lnTo>
                  <a:lnTo>
                    <a:pt x="41" y="137"/>
                  </a:lnTo>
                  <a:lnTo>
                    <a:pt x="29" y="118"/>
                  </a:lnTo>
                  <a:lnTo>
                    <a:pt x="32" y="105"/>
                  </a:lnTo>
                  <a:lnTo>
                    <a:pt x="54" y="91"/>
                  </a:lnTo>
                  <a:lnTo>
                    <a:pt x="59" y="67"/>
                  </a:lnTo>
                  <a:lnTo>
                    <a:pt x="14" y="54"/>
                  </a:lnTo>
                  <a:lnTo>
                    <a:pt x="0" y="16"/>
                  </a:lnTo>
                  <a:lnTo>
                    <a:pt x="40" y="0"/>
                  </a:lnTo>
                  <a:lnTo>
                    <a:pt x="91" y="19"/>
                  </a:lnTo>
                  <a:lnTo>
                    <a:pt x="120" y="4"/>
                  </a:lnTo>
                  <a:lnTo>
                    <a:pt x="197" y="36"/>
                  </a:lnTo>
                  <a:lnTo>
                    <a:pt x="193" y="52"/>
                  </a:lnTo>
                  <a:lnTo>
                    <a:pt x="205" y="56"/>
                  </a:lnTo>
                  <a:lnTo>
                    <a:pt x="227" y="22"/>
                  </a:lnTo>
                  <a:lnTo>
                    <a:pt x="243" y="20"/>
                  </a:lnTo>
                  <a:lnTo>
                    <a:pt x="251" y="36"/>
                  </a:lnTo>
                  <a:lnTo>
                    <a:pt x="267" y="33"/>
                  </a:lnTo>
                  <a:lnTo>
                    <a:pt x="273" y="51"/>
                  </a:lnTo>
                  <a:lnTo>
                    <a:pt x="264" y="70"/>
                  </a:lnTo>
                  <a:lnTo>
                    <a:pt x="291" y="78"/>
                  </a:lnTo>
                  <a:lnTo>
                    <a:pt x="304" y="121"/>
                  </a:lnTo>
                  <a:lnTo>
                    <a:pt x="288" y="148"/>
                  </a:lnTo>
                  <a:lnTo>
                    <a:pt x="291" y="169"/>
                  </a:lnTo>
                  <a:lnTo>
                    <a:pt x="289" y="199"/>
                  </a:lnTo>
                  <a:lnTo>
                    <a:pt x="221" y="217"/>
                  </a:lnTo>
                  <a:lnTo>
                    <a:pt x="216" y="198"/>
                  </a:lnTo>
                  <a:lnTo>
                    <a:pt x="153" y="203"/>
                  </a:lnTo>
                  <a:lnTo>
                    <a:pt x="141" y="183"/>
                  </a:lnTo>
                  <a:lnTo>
                    <a:pt x="173" y="190"/>
                  </a:lnTo>
                  <a:lnTo>
                    <a:pt x="177" y="177"/>
                  </a:lnTo>
                  <a:lnTo>
                    <a:pt x="166" y="168"/>
                  </a:lnTo>
                  <a:lnTo>
                    <a:pt x="133" y="172"/>
                  </a:lnTo>
                  <a:lnTo>
                    <a:pt x="134" y="182"/>
                  </a:lnTo>
                  <a:lnTo>
                    <a:pt x="99" y="177"/>
                  </a:lnTo>
                  <a:lnTo>
                    <a:pt x="83" y="15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0" name="Freeform 219"/>
            <p:cNvSpPr>
              <a:spLocks/>
            </p:cNvSpPr>
            <p:nvPr/>
          </p:nvSpPr>
          <p:spPr bwMode="auto">
            <a:xfrm>
              <a:off x="966788" y="3792538"/>
              <a:ext cx="58737" cy="57150"/>
            </a:xfrm>
            <a:custGeom>
              <a:avLst/>
              <a:gdLst>
                <a:gd name="T0" fmla="*/ 0 w 35"/>
                <a:gd name="T1" fmla="*/ 0 h 34"/>
                <a:gd name="T2" fmla="*/ 2147483647 w 35"/>
                <a:gd name="T3" fmla="*/ 2147483647 h 34"/>
                <a:gd name="T4" fmla="*/ 2147483647 w 35"/>
                <a:gd name="T5" fmla="*/ 2147483647 h 34"/>
                <a:gd name="T6" fmla="*/ 2147483647 w 35"/>
                <a:gd name="T7" fmla="*/ 2147483647 h 34"/>
                <a:gd name="T8" fmla="*/ 0 w 35"/>
                <a:gd name="T9" fmla="*/ 0 h 34"/>
                <a:gd name="T10" fmla="*/ 0 w 35"/>
                <a:gd name="T11" fmla="*/ 0 h 34"/>
                <a:gd name="T12" fmla="*/ 0 w 35"/>
                <a:gd name="T13" fmla="*/ 0 h 34"/>
                <a:gd name="T14" fmla="*/ 0 60000 65536"/>
                <a:gd name="T15" fmla="*/ 0 60000 65536"/>
                <a:gd name="T16" fmla="*/ 0 60000 65536"/>
                <a:gd name="T17" fmla="*/ 0 60000 65536"/>
                <a:gd name="T18" fmla="*/ 0 60000 65536"/>
                <a:gd name="T19" fmla="*/ 0 60000 65536"/>
                <a:gd name="T20" fmla="*/ 0 60000 65536"/>
                <a:gd name="T21" fmla="*/ 0 w 35"/>
                <a:gd name="T22" fmla="*/ 0 h 34"/>
                <a:gd name="T23" fmla="*/ 35 w 35"/>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4">
                  <a:moveTo>
                    <a:pt x="0" y="0"/>
                  </a:moveTo>
                  <a:lnTo>
                    <a:pt x="35" y="26"/>
                  </a:lnTo>
                  <a:lnTo>
                    <a:pt x="30" y="34"/>
                  </a:lnTo>
                  <a:lnTo>
                    <a:pt x="1" y="28"/>
                  </a:lnTo>
                  <a:lnTo>
                    <a:pt x="0"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1" name="Freeform 220"/>
            <p:cNvSpPr>
              <a:spLocks/>
            </p:cNvSpPr>
            <p:nvPr/>
          </p:nvSpPr>
          <p:spPr bwMode="auto">
            <a:xfrm>
              <a:off x="2432050" y="2476500"/>
              <a:ext cx="533400" cy="368300"/>
            </a:xfrm>
            <a:custGeom>
              <a:avLst/>
              <a:gdLst>
                <a:gd name="T0" fmla="*/ 2147483647 w 319"/>
                <a:gd name="T1" fmla="*/ 2147483647 h 219"/>
                <a:gd name="T2" fmla="*/ 2147483647 w 319"/>
                <a:gd name="T3" fmla="*/ 2147483647 h 219"/>
                <a:gd name="T4" fmla="*/ 2147483647 w 319"/>
                <a:gd name="T5" fmla="*/ 2147483647 h 219"/>
                <a:gd name="T6" fmla="*/ 2147483647 w 319"/>
                <a:gd name="T7" fmla="*/ 2147483647 h 219"/>
                <a:gd name="T8" fmla="*/ 2147483647 w 319"/>
                <a:gd name="T9" fmla="*/ 0 h 219"/>
                <a:gd name="T10" fmla="*/ 2147483647 w 319"/>
                <a:gd name="T11" fmla="*/ 2147483647 h 219"/>
                <a:gd name="T12" fmla="*/ 2147483647 w 319"/>
                <a:gd name="T13" fmla="*/ 2147483647 h 219"/>
                <a:gd name="T14" fmla="*/ 2147483647 w 319"/>
                <a:gd name="T15" fmla="*/ 2147483647 h 219"/>
                <a:gd name="T16" fmla="*/ 2147483647 w 319"/>
                <a:gd name="T17" fmla="*/ 2147483647 h 219"/>
                <a:gd name="T18" fmla="*/ 2147483647 w 319"/>
                <a:gd name="T19" fmla="*/ 2147483647 h 219"/>
                <a:gd name="T20" fmla="*/ 2147483647 w 319"/>
                <a:gd name="T21" fmla="*/ 2147483647 h 219"/>
                <a:gd name="T22" fmla="*/ 2147483647 w 319"/>
                <a:gd name="T23" fmla="*/ 2147483647 h 219"/>
                <a:gd name="T24" fmla="*/ 2147483647 w 319"/>
                <a:gd name="T25" fmla="*/ 2147483647 h 219"/>
                <a:gd name="T26" fmla="*/ 2147483647 w 319"/>
                <a:gd name="T27" fmla="*/ 2147483647 h 219"/>
                <a:gd name="T28" fmla="*/ 2147483647 w 319"/>
                <a:gd name="T29" fmla="*/ 2147483647 h 219"/>
                <a:gd name="T30" fmla="*/ 2147483647 w 319"/>
                <a:gd name="T31" fmla="*/ 2147483647 h 219"/>
                <a:gd name="T32" fmla="*/ 2147483647 w 319"/>
                <a:gd name="T33" fmla="*/ 2147483647 h 219"/>
                <a:gd name="T34" fmla="*/ 2147483647 w 319"/>
                <a:gd name="T35" fmla="*/ 2147483647 h 219"/>
                <a:gd name="T36" fmla="*/ 2147483647 w 319"/>
                <a:gd name="T37" fmla="*/ 2147483647 h 219"/>
                <a:gd name="T38" fmla="*/ 2147483647 w 319"/>
                <a:gd name="T39" fmla="*/ 2147483647 h 219"/>
                <a:gd name="T40" fmla="*/ 2147483647 w 319"/>
                <a:gd name="T41" fmla="*/ 2147483647 h 219"/>
                <a:gd name="T42" fmla="*/ 2147483647 w 319"/>
                <a:gd name="T43" fmla="*/ 2147483647 h 219"/>
                <a:gd name="T44" fmla="*/ 0 w 319"/>
                <a:gd name="T45" fmla="*/ 2147483647 h 219"/>
                <a:gd name="T46" fmla="*/ 2147483647 w 319"/>
                <a:gd name="T47" fmla="*/ 2147483647 h 219"/>
                <a:gd name="T48" fmla="*/ 2147483647 w 319"/>
                <a:gd name="T49" fmla="*/ 2147483647 h 219"/>
                <a:gd name="T50" fmla="*/ 2147483647 w 319"/>
                <a:gd name="T51" fmla="*/ 2147483647 h 219"/>
                <a:gd name="T52" fmla="*/ 2147483647 w 319"/>
                <a:gd name="T53" fmla="*/ 2147483647 h 219"/>
                <a:gd name="T54" fmla="*/ 2147483647 w 319"/>
                <a:gd name="T55" fmla="*/ 2147483647 h 21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9"/>
                <a:gd name="T85" fmla="*/ 0 h 219"/>
                <a:gd name="T86" fmla="*/ 319 w 319"/>
                <a:gd name="T87" fmla="*/ 219 h 21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9" h="219">
                  <a:moveTo>
                    <a:pt x="29" y="45"/>
                  </a:moveTo>
                  <a:lnTo>
                    <a:pt x="36" y="53"/>
                  </a:lnTo>
                  <a:lnTo>
                    <a:pt x="53" y="56"/>
                  </a:lnTo>
                  <a:lnTo>
                    <a:pt x="26" y="27"/>
                  </a:lnTo>
                  <a:lnTo>
                    <a:pt x="32" y="0"/>
                  </a:lnTo>
                  <a:lnTo>
                    <a:pt x="52" y="13"/>
                  </a:lnTo>
                  <a:lnTo>
                    <a:pt x="69" y="7"/>
                  </a:lnTo>
                  <a:lnTo>
                    <a:pt x="135" y="48"/>
                  </a:lnTo>
                  <a:lnTo>
                    <a:pt x="196" y="43"/>
                  </a:lnTo>
                  <a:lnTo>
                    <a:pt x="176" y="69"/>
                  </a:lnTo>
                  <a:lnTo>
                    <a:pt x="247" y="77"/>
                  </a:lnTo>
                  <a:lnTo>
                    <a:pt x="242" y="91"/>
                  </a:lnTo>
                  <a:lnTo>
                    <a:pt x="303" y="93"/>
                  </a:lnTo>
                  <a:lnTo>
                    <a:pt x="319" y="101"/>
                  </a:lnTo>
                  <a:lnTo>
                    <a:pt x="300" y="154"/>
                  </a:lnTo>
                  <a:lnTo>
                    <a:pt x="308" y="187"/>
                  </a:lnTo>
                  <a:lnTo>
                    <a:pt x="269" y="191"/>
                  </a:lnTo>
                  <a:lnTo>
                    <a:pt x="226" y="219"/>
                  </a:lnTo>
                  <a:lnTo>
                    <a:pt x="154" y="191"/>
                  </a:lnTo>
                  <a:lnTo>
                    <a:pt x="82" y="186"/>
                  </a:lnTo>
                  <a:lnTo>
                    <a:pt x="66" y="167"/>
                  </a:lnTo>
                  <a:lnTo>
                    <a:pt x="55" y="135"/>
                  </a:lnTo>
                  <a:lnTo>
                    <a:pt x="0" y="83"/>
                  </a:lnTo>
                  <a:lnTo>
                    <a:pt x="12" y="75"/>
                  </a:lnTo>
                  <a:lnTo>
                    <a:pt x="18" y="53"/>
                  </a:lnTo>
                  <a:lnTo>
                    <a:pt x="29" y="45"/>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2" name="Freeform 221"/>
            <p:cNvSpPr>
              <a:spLocks/>
            </p:cNvSpPr>
            <p:nvPr/>
          </p:nvSpPr>
          <p:spPr bwMode="auto">
            <a:xfrm>
              <a:off x="2033588" y="2616200"/>
              <a:ext cx="509587" cy="379413"/>
            </a:xfrm>
            <a:custGeom>
              <a:avLst/>
              <a:gdLst>
                <a:gd name="T0" fmla="*/ 2147483647 w 304"/>
                <a:gd name="T1" fmla="*/ 2147483647 h 226"/>
                <a:gd name="T2" fmla="*/ 2147483647 w 304"/>
                <a:gd name="T3" fmla="*/ 2147483647 h 226"/>
                <a:gd name="T4" fmla="*/ 2147483647 w 304"/>
                <a:gd name="T5" fmla="*/ 2147483647 h 226"/>
                <a:gd name="T6" fmla="*/ 2147483647 w 304"/>
                <a:gd name="T7" fmla="*/ 2147483647 h 226"/>
                <a:gd name="T8" fmla="*/ 2147483647 w 304"/>
                <a:gd name="T9" fmla="*/ 2147483647 h 226"/>
                <a:gd name="T10" fmla="*/ 2147483647 w 304"/>
                <a:gd name="T11" fmla="*/ 2147483647 h 226"/>
                <a:gd name="T12" fmla="*/ 2147483647 w 304"/>
                <a:gd name="T13" fmla="*/ 2147483647 h 226"/>
                <a:gd name="T14" fmla="*/ 2147483647 w 304"/>
                <a:gd name="T15" fmla="*/ 2147483647 h 226"/>
                <a:gd name="T16" fmla="*/ 0 w 304"/>
                <a:gd name="T17" fmla="*/ 2147483647 h 226"/>
                <a:gd name="T18" fmla="*/ 2147483647 w 304"/>
                <a:gd name="T19" fmla="*/ 2147483647 h 226"/>
                <a:gd name="T20" fmla="*/ 2147483647 w 304"/>
                <a:gd name="T21" fmla="*/ 2147483647 h 226"/>
                <a:gd name="T22" fmla="*/ 2147483647 w 304"/>
                <a:gd name="T23" fmla="*/ 2147483647 h 226"/>
                <a:gd name="T24" fmla="*/ 2147483647 w 304"/>
                <a:gd name="T25" fmla="*/ 2147483647 h 226"/>
                <a:gd name="T26" fmla="*/ 2147483647 w 304"/>
                <a:gd name="T27" fmla="*/ 2147483647 h 226"/>
                <a:gd name="T28" fmla="*/ 2147483647 w 304"/>
                <a:gd name="T29" fmla="*/ 2147483647 h 226"/>
                <a:gd name="T30" fmla="*/ 2147483647 w 304"/>
                <a:gd name="T31" fmla="*/ 0 h 226"/>
                <a:gd name="T32" fmla="*/ 2147483647 w 304"/>
                <a:gd name="T33" fmla="*/ 2147483647 h 226"/>
                <a:gd name="T34" fmla="*/ 2147483647 w 304"/>
                <a:gd name="T35" fmla="*/ 2147483647 h 226"/>
                <a:gd name="T36" fmla="*/ 2147483647 w 304"/>
                <a:gd name="T37" fmla="*/ 2147483647 h 226"/>
                <a:gd name="T38" fmla="*/ 2147483647 w 304"/>
                <a:gd name="T39" fmla="*/ 2147483647 h 226"/>
                <a:gd name="T40" fmla="*/ 2147483647 w 304"/>
                <a:gd name="T41" fmla="*/ 2147483647 h 226"/>
                <a:gd name="T42" fmla="*/ 2147483647 w 304"/>
                <a:gd name="T43" fmla="*/ 2147483647 h 226"/>
                <a:gd name="T44" fmla="*/ 2147483647 w 304"/>
                <a:gd name="T45" fmla="*/ 2147483647 h 226"/>
                <a:gd name="T46" fmla="*/ 2147483647 w 304"/>
                <a:gd name="T47" fmla="*/ 2147483647 h 226"/>
                <a:gd name="T48" fmla="*/ 2147483647 w 304"/>
                <a:gd name="T49" fmla="*/ 2147483647 h 2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4"/>
                <a:gd name="T76" fmla="*/ 0 h 226"/>
                <a:gd name="T77" fmla="*/ 304 w 304"/>
                <a:gd name="T78" fmla="*/ 226 h 2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4" h="226">
                  <a:moveTo>
                    <a:pt x="166" y="226"/>
                  </a:moveTo>
                  <a:lnTo>
                    <a:pt x="144" y="207"/>
                  </a:lnTo>
                  <a:lnTo>
                    <a:pt x="154" y="194"/>
                  </a:lnTo>
                  <a:lnTo>
                    <a:pt x="128" y="181"/>
                  </a:lnTo>
                  <a:lnTo>
                    <a:pt x="101" y="183"/>
                  </a:lnTo>
                  <a:lnTo>
                    <a:pt x="78" y="160"/>
                  </a:lnTo>
                  <a:lnTo>
                    <a:pt x="54" y="173"/>
                  </a:lnTo>
                  <a:lnTo>
                    <a:pt x="14" y="167"/>
                  </a:lnTo>
                  <a:lnTo>
                    <a:pt x="0" y="151"/>
                  </a:lnTo>
                  <a:lnTo>
                    <a:pt x="21" y="101"/>
                  </a:lnTo>
                  <a:lnTo>
                    <a:pt x="99" y="58"/>
                  </a:lnTo>
                  <a:lnTo>
                    <a:pt x="131" y="55"/>
                  </a:lnTo>
                  <a:lnTo>
                    <a:pt x="162" y="44"/>
                  </a:lnTo>
                  <a:lnTo>
                    <a:pt x="174" y="44"/>
                  </a:lnTo>
                  <a:lnTo>
                    <a:pt x="206" y="29"/>
                  </a:lnTo>
                  <a:lnTo>
                    <a:pt x="238" y="0"/>
                  </a:lnTo>
                  <a:lnTo>
                    <a:pt x="293" y="52"/>
                  </a:lnTo>
                  <a:lnTo>
                    <a:pt x="304" y="84"/>
                  </a:lnTo>
                  <a:lnTo>
                    <a:pt x="293" y="106"/>
                  </a:lnTo>
                  <a:lnTo>
                    <a:pt x="301" y="165"/>
                  </a:lnTo>
                  <a:lnTo>
                    <a:pt x="296" y="188"/>
                  </a:lnTo>
                  <a:lnTo>
                    <a:pt x="238" y="172"/>
                  </a:lnTo>
                  <a:lnTo>
                    <a:pt x="166" y="22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3" name="Freeform 222"/>
            <p:cNvSpPr>
              <a:spLocks/>
            </p:cNvSpPr>
            <p:nvPr/>
          </p:nvSpPr>
          <p:spPr bwMode="auto">
            <a:xfrm>
              <a:off x="2486025" y="2185988"/>
              <a:ext cx="466725" cy="447675"/>
            </a:xfrm>
            <a:custGeom>
              <a:avLst/>
              <a:gdLst>
                <a:gd name="T0" fmla="*/ 2147483647 w 279"/>
                <a:gd name="T1" fmla="*/ 2147483647 h 267"/>
                <a:gd name="T2" fmla="*/ 2147483647 w 279"/>
                <a:gd name="T3" fmla="*/ 2147483647 h 267"/>
                <a:gd name="T4" fmla="*/ 2147483647 w 279"/>
                <a:gd name="T5" fmla="*/ 2147483647 h 267"/>
                <a:gd name="T6" fmla="*/ 2147483647 w 279"/>
                <a:gd name="T7" fmla="*/ 2147483647 h 267"/>
                <a:gd name="T8" fmla="*/ 2147483647 w 279"/>
                <a:gd name="T9" fmla="*/ 2147483647 h 267"/>
                <a:gd name="T10" fmla="*/ 2147483647 w 279"/>
                <a:gd name="T11" fmla="*/ 2147483647 h 267"/>
                <a:gd name="T12" fmla="*/ 2147483647 w 279"/>
                <a:gd name="T13" fmla="*/ 2147483647 h 267"/>
                <a:gd name="T14" fmla="*/ 2147483647 w 279"/>
                <a:gd name="T15" fmla="*/ 2147483647 h 267"/>
                <a:gd name="T16" fmla="*/ 2147483647 w 279"/>
                <a:gd name="T17" fmla="*/ 2147483647 h 267"/>
                <a:gd name="T18" fmla="*/ 2147483647 w 279"/>
                <a:gd name="T19" fmla="*/ 2147483647 h 267"/>
                <a:gd name="T20" fmla="*/ 2147483647 w 279"/>
                <a:gd name="T21" fmla="*/ 2147483647 h 267"/>
                <a:gd name="T22" fmla="*/ 2147483647 w 279"/>
                <a:gd name="T23" fmla="*/ 2147483647 h 267"/>
                <a:gd name="T24" fmla="*/ 2147483647 w 279"/>
                <a:gd name="T25" fmla="*/ 2147483647 h 267"/>
                <a:gd name="T26" fmla="*/ 2147483647 w 279"/>
                <a:gd name="T27" fmla="*/ 2147483647 h 267"/>
                <a:gd name="T28" fmla="*/ 2147483647 w 279"/>
                <a:gd name="T29" fmla="*/ 2147483647 h 267"/>
                <a:gd name="T30" fmla="*/ 2147483647 w 279"/>
                <a:gd name="T31" fmla="*/ 2147483647 h 267"/>
                <a:gd name="T32" fmla="*/ 2147483647 w 279"/>
                <a:gd name="T33" fmla="*/ 2147483647 h 267"/>
                <a:gd name="T34" fmla="*/ 2147483647 w 279"/>
                <a:gd name="T35" fmla="*/ 2147483647 h 267"/>
                <a:gd name="T36" fmla="*/ 2147483647 w 279"/>
                <a:gd name="T37" fmla="*/ 2147483647 h 267"/>
                <a:gd name="T38" fmla="*/ 2147483647 w 279"/>
                <a:gd name="T39" fmla="*/ 2147483647 h 267"/>
                <a:gd name="T40" fmla="*/ 0 w 279"/>
                <a:gd name="T41" fmla="*/ 2147483647 h 267"/>
                <a:gd name="T42" fmla="*/ 2147483647 w 279"/>
                <a:gd name="T43" fmla="*/ 2147483647 h 267"/>
                <a:gd name="T44" fmla="*/ 0 w 279"/>
                <a:gd name="T45" fmla="*/ 2147483647 h 267"/>
                <a:gd name="T46" fmla="*/ 2147483647 w 279"/>
                <a:gd name="T47" fmla="*/ 2147483647 h 267"/>
                <a:gd name="T48" fmla="*/ 2147483647 w 279"/>
                <a:gd name="T49" fmla="*/ 2147483647 h 267"/>
                <a:gd name="T50" fmla="*/ 2147483647 w 279"/>
                <a:gd name="T51" fmla="*/ 2147483647 h 267"/>
                <a:gd name="T52" fmla="*/ 2147483647 w 279"/>
                <a:gd name="T53" fmla="*/ 2147483647 h 267"/>
                <a:gd name="T54" fmla="*/ 2147483647 w 279"/>
                <a:gd name="T55" fmla="*/ 0 h 267"/>
                <a:gd name="T56" fmla="*/ 2147483647 w 279"/>
                <a:gd name="T57" fmla="*/ 2147483647 h 267"/>
                <a:gd name="T58" fmla="*/ 2147483647 w 279"/>
                <a:gd name="T59" fmla="*/ 2147483647 h 267"/>
                <a:gd name="T60" fmla="*/ 2147483647 w 279"/>
                <a:gd name="T61" fmla="*/ 2147483647 h 26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79"/>
                <a:gd name="T94" fmla="*/ 0 h 267"/>
                <a:gd name="T95" fmla="*/ 279 w 279"/>
                <a:gd name="T96" fmla="*/ 267 h 26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79" h="267">
                  <a:moveTo>
                    <a:pt x="119" y="61"/>
                  </a:moveTo>
                  <a:lnTo>
                    <a:pt x="149" y="67"/>
                  </a:lnTo>
                  <a:lnTo>
                    <a:pt x="135" y="78"/>
                  </a:lnTo>
                  <a:lnTo>
                    <a:pt x="159" y="105"/>
                  </a:lnTo>
                  <a:lnTo>
                    <a:pt x="208" y="109"/>
                  </a:lnTo>
                  <a:lnTo>
                    <a:pt x="213" y="96"/>
                  </a:lnTo>
                  <a:lnTo>
                    <a:pt x="229" y="101"/>
                  </a:lnTo>
                  <a:lnTo>
                    <a:pt x="215" y="131"/>
                  </a:lnTo>
                  <a:lnTo>
                    <a:pt x="252" y="141"/>
                  </a:lnTo>
                  <a:lnTo>
                    <a:pt x="264" y="160"/>
                  </a:lnTo>
                  <a:lnTo>
                    <a:pt x="250" y="171"/>
                  </a:lnTo>
                  <a:lnTo>
                    <a:pt x="279" y="214"/>
                  </a:lnTo>
                  <a:lnTo>
                    <a:pt x="271" y="267"/>
                  </a:lnTo>
                  <a:lnTo>
                    <a:pt x="210" y="265"/>
                  </a:lnTo>
                  <a:lnTo>
                    <a:pt x="215" y="251"/>
                  </a:lnTo>
                  <a:lnTo>
                    <a:pt x="144" y="243"/>
                  </a:lnTo>
                  <a:lnTo>
                    <a:pt x="164" y="217"/>
                  </a:lnTo>
                  <a:lnTo>
                    <a:pt x="103" y="222"/>
                  </a:lnTo>
                  <a:lnTo>
                    <a:pt x="37" y="181"/>
                  </a:lnTo>
                  <a:lnTo>
                    <a:pt x="20" y="187"/>
                  </a:lnTo>
                  <a:lnTo>
                    <a:pt x="0" y="174"/>
                  </a:lnTo>
                  <a:lnTo>
                    <a:pt x="4" y="128"/>
                  </a:lnTo>
                  <a:lnTo>
                    <a:pt x="0" y="85"/>
                  </a:lnTo>
                  <a:lnTo>
                    <a:pt x="8" y="65"/>
                  </a:lnTo>
                  <a:lnTo>
                    <a:pt x="4" y="40"/>
                  </a:lnTo>
                  <a:lnTo>
                    <a:pt x="16" y="37"/>
                  </a:lnTo>
                  <a:lnTo>
                    <a:pt x="32" y="19"/>
                  </a:lnTo>
                  <a:lnTo>
                    <a:pt x="95" y="0"/>
                  </a:lnTo>
                  <a:lnTo>
                    <a:pt x="119" y="6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4" name="Freeform 223"/>
            <p:cNvSpPr>
              <a:spLocks/>
            </p:cNvSpPr>
            <p:nvPr/>
          </p:nvSpPr>
          <p:spPr bwMode="auto">
            <a:xfrm>
              <a:off x="3211513" y="4779963"/>
              <a:ext cx="331787" cy="509587"/>
            </a:xfrm>
            <a:custGeom>
              <a:avLst/>
              <a:gdLst>
                <a:gd name="T0" fmla="*/ 2147483647 w 198"/>
                <a:gd name="T1" fmla="*/ 2147483647 h 304"/>
                <a:gd name="T2" fmla="*/ 2147483647 w 198"/>
                <a:gd name="T3" fmla="*/ 2147483647 h 304"/>
                <a:gd name="T4" fmla="*/ 2147483647 w 198"/>
                <a:gd name="T5" fmla="*/ 2147483647 h 304"/>
                <a:gd name="T6" fmla="*/ 2147483647 w 198"/>
                <a:gd name="T7" fmla="*/ 2147483647 h 304"/>
                <a:gd name="T8" fmla="*/ 2147483647 w 198"/>
                <a:gd name="T9" fmla="*/ 2147483647 h 304"/>
                <a:gd name="T10" fmla="*/ 2147483647 w 198"/>
                <a:gd name="T11" fmla="*/ 2147483647 h 304"/>
                <a:gd name="T12" fmla="*/ 2147483647 w 198"/>
                <a:gd name="T13" fmla="*/ 2147483647 h 304"/>
                <a:gd name="T14" fmla="*/ 2147483647 w 198"/>
                <a:gd name="T15" fmla="*/ 2147483647 h 304"/>
                <a:gd name="T16" fmla="*/ 2147483647 w 198"/>
                <a:gd name="T17" fmla="*/ 2147483647 h 304"/>
                <a:gd name="T18" fmla="*/ 2147483647 w 198"/>
                <a:gd name="T19" fmla="*/ 2147483647 h 304"/>
                <a:gd name="T20" fmla="*/ 2147483647 w 198"/>
                <a:gd name="T21" fmla="*/ 2147483647 h 304"/>
                <a:gd name="T22" fmla="*/ 2147483647 w 198"/>
                <a:gd name="T23" fmla="*/ 2147483647 h 304"/>
                <a:gd name="T24" fmla="*/ 0 w 198"/>
                <a:gd name="T25" fmla="*/ 2147483647 h 304"/>
                <a:gd name="T26" fmla="*/ 2147483647 w 198"/>
                <a:gd name="T27" fmla="*/ 2147483647 h 304"/>
                <a:gd name="T28" fmla="*/ 2147483647 w 198"/>
                <a:gd name="T29" fmla="*/ 2147483647 h 304"/>
                <a:gd name="T30" fmla="*/ 2147483647 w 198"/>
                <a:gd name="T31" fmla="*/ 2147483647 h 304"/>
                <a:gd name="T32" fmla="*/ 2147483647 w 198"/>
                <a:gd name="T33" fmla="*/ 2147483647 h 304"/>
                <a:gd name="T34" fmla="*/ 2147483647 w 198"/>
                <a:gd name="T35" fmla="*/ 2147483647 h 304"/>
                <a:gd name="T36" fmla="*/ 2147483647 w 198"/>
                <a:gd name="T37" fmla="*/ 0 h 304"/>
                <a:gd name="T38" fmla="*/ 2147483647 w 198"/>
                <a:gd name="T39" fmla="*/ 2147483647 h 304"/>
                <a:gd name="T40" fmla="*/ 2147483647 w 198"/>
                <a:gd name="T41" fmla="*/ 2147483647 h 304"/>
                <a:gd name="T42" fmla="*/ 2147483647 w 198"/>
                <a:gd name="T43" fmla="*/ 2147483647 h 304"/>
                <a:gd name="T44" fmla="*/ 2147483647 w 198"/>
                <a:gd name="T45" fmla="*/ 2147483647 h 30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8"/>
                <a:gd name="T70" fmla="*/ 0 h 304"/>
                <a:gd name="T71" fmla="*/ 198 w 198"/>
                <a:gd name="T72" fmla="*/ 304 h 30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8" h="304">
                  <a:moveTo>
                    <a:pt x="184" y="67"/>
                  </a:moveTo>
                  <a:lnTo>
                    <a:pt x="198" y="120"/>
                  </a:lnTo>
                  <a:lnTo>
                    <a:pt x="178" y="165"/>
                  </a:lnTo>
                  <a:lnTo>
                    <a:pt x="182" y="194"/>
                  </a:lnTo>
                  <a:lnTo>
                    <a:pt x="166" y="222"/>
                  </a:lnTo>
                  <a:lnTo>
                    <a:pt x="158" y="285"/>
                  </a:lnTo>
                  <a:lnTo>
                    <a:pt x="160" y="302"/>
                  </a:lnTo>
                  <a:lnTo>
                    <a:pt x="133" y="286"/>
                  </a:lnTo>
                  <a:lnTo>
                    <a:pt x="94" y="286"/>
                  </a:lnTo>
                  <a:lnTo>
                    <a:pt x="83" y="304"/>
                  </a:lnTo>
                  <a:lnTo>
                    <a:pt x="45" y="283"/>
                  </a:lnTo>
                  <a:lnTo>
                    <a:pt x="32" y="253"/>
                  </a:lnTo>
                  <a:lnTo>
                    <a:pt x="0" y="176"/>
                  </a:lnTo>
                  <a:lnTo>
                    <a:pt x="34" y="141"/>
                  </a:lnTo>
                  <a:lnTo>
                    <a:pt x="59" y="136"/>
                  </a:lnTo>
                  <a:lnTo>
                    <a:pt x="125" y="38"/>
                  </a:lnTo>
                  <a:lnTo>
                    <a:pt x="141" y="30"/>
                  </a:lnTo>
                  <a:lnTo>
                    <a:pt x="147" y="11"/>
                  </a:lnTo>
                  <a:lnTo>
                    <a:pt x="171" y="0"/>
                  </a:lnTo>
                  <a:lnTo>
                    <a:pt x="181" y="19"/>
                  </a:lnTo>
                  <a:lnTo>
                    <a:pt x="184" y="67"/>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5" name="Freeform 224"/>
            <p:cNvSpPr>
              <a:spLocks/>
            </p:cNvSpPr>
            <p:nvPr/>
          </p:nvSpPr>
          <p:spPr bwMode="auto">
            <a:xfrm>
              <a:off x="3417888" y="3246438"/>
              <a:ext cx="393700" cy="496887"/>
            </a:xfrm>
            <a:custGeom>
              <a:avLst/>
              <a:gdLst>
                <a:gd name="T0" fmla="*/ 2147483647 w 235"/>
                <a:gd name="T1" fmla="*/ 2147483647 h 296"/>
                <a:gd name="T2" fmla="*/ 2147483647 w 235"/>
                <a:gd name="T3" fmla="*/ 2147483647 h 296"/>
                <a:gd name="T4" fmla="*/ 2147483647 w 235"/>
                <a:gd name="T5" fmla="*/ 2147483647 h 296"/>
                <a:gd name="T6" fmla="*/ 2147483647 w 235"/>
                <a:gd name="T7" fmla="*/ 2147483647 h 296"/>
                <a:gd name="T8" fmla="*/ 2147483647 w 235"/>
                <a:gd name="T9" fmla="*/ 2147483647 h 296"/>
                <a:gd name="T10" fmla="*/ 2147483647 w 235"/>
                <a:gd name="T11" fmla="*/ 2147483647 h 296"/>
                <a:gd name="T12" fmla="*/ 2147483647 w 235"/>
                <a:gd name="T13" fmla="*/ 2147483647 h 296"/>
                <a:gd name="T14" fmla="*/ 2147483647 w 235"/>
                <a:gd name="T15" fmla="*/ 2147483647 h 296"/>
                <a:gd name="T16" fmla="*/ 2147483647 w 235"/>
                <a:gd name="T17" fmla="*/ 2147483647 h 296"/>
                <a:gd name="T18" fmla="*/ 2147483647 w 235"/>
                <a:gd name="T19" fmla="*/ 0 h 296"/>
                <a:gd name="T20" fmla="*/ 2147483647 w 235"/>
                <a:gd name="T21" fmla="*/ 2147483647 h 296"/>
                <a:gd name="T22" fmla="*/ 2147483647 w 235"/>
                <a:gd name="T23" fmla="*/ 2147483647 h 296"/>
                <a:gd name="T24" fmla="*/ 2147483647 w 235"/>
                <a:gd name="T25" fmla="*/ 2147483647 h 296"/>
                <a:gd name="T26" fmla="*/ 2147483647 w 235"/>
                <a:gd name="T27" fmla="*/ 2147483647 h 296"/>
                <a:gd name="T28" fmla="*/ 2147483647 w 235"/>
                <a:gd name="T29" fmla="*/ 2147483647 h 296"/>
                <a:gd name="T30" fmla="*/ 0 w 235"/>
                <a:gd name="T31" fmla="*/ 2147483647 h 296"/>
                <a:gd name="T32" fmla="*/ 2147483647 w 235"/>
                <a:gd name="T33" fmla="*/ 2147483647 h 296"/>
                <a:gd name="T34" fmla="*/ 2147483647 w 235"/>
                <a:gd name="T35" fmla="*/ 2147483647 h 296"/>
                <a:gd name="T36" fmla="*/ 2147483647 w 235"/>
                <a:gd name="T37" fmla="*/ 2147483647 h 296"/>
                <a:gd name="T38" fmla="*/ 2147483647 w 235"/>
                <a:gd name="T39" fmla="*/ 2147483647 h 296"/>
                <a:gd name="T40" fmla="*/ 2147483647 w 235"/>
                <a:gd name="T41" fmla="*/ 2147483647 h 296"/>
                <a:gd name="T42" fmla="*/ 2147483647 w 235"/>
                <a:gd name="T43" fmla="*/ 2147483647 h 296"/>
                <a:gd name="T44" fmla="*/ 2147483647 w 235"/>
                <a:gd name="T45" fmla="*/ 2147483647 h 296"/>
                <a:gd name="T46" fmla="*/ 2147483647 w 235"/>
                <a:gd name="T47" fmla="*/ 2147483647 h 296"/>
                <a:gd name="T48" fmla="*/ 2147483647 w 235"/>
                <a:gd name="T49" fmla="*/ 2147483647 h 296"/>
                <a:gd name="T50" fmla="*/ 2147483647 w 235"/>
                <a:gd name="T51" fmla="*/ 2147483647 h 296"/>
                <a:gd name="T52" fmla="*/ 2147483647 w 235"/>
                <a:gd name="T53" fmla="*/ 2147483647 h 296"/>
                <a:gd name="T54" fmla="*/ 2147483647 w 235"/>
                <a:gd name="T55" fmla="*/ 2147483647 h 296"/>
                <a:gd name="T56" fmla="*/ 2147483647 w 235"/>
                <a:gd name="T57" fmla="*/ 2147483647 h 2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35"/>
                <a:gd name="T88" fmla="*/ 0 h 296"/>
                <a:gd name="T89" fmla="*/ 235 w 235"/>
                <a:gd name="T90" fmla="*/ 296 h 2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35" h="296">
                  <a:moveTo>
                    <a:pt x="151" y="275"/>
                  </a:moveTo>
                  <a:lnTo>
                    <a:pt x="200" y="271"/>
                  </a:lnTo>
                  <a:lnTo>
                    <a:pt x="200" y="240"/>
                  </a:lnTo>
                  <a:lnTo>
                    <a:pt x="235" y="203"/>
                  </a:lnTo>
                  <a:lnTo>
                    <a:pt x="187" y="159"/>
                  </a:lnTo>
                  <a:lnTo>
                    <a:pt x="200" y="127"/>
                  </a:lnTo>
                  <a:lnTo>
                    <a:pt x="139" y="80"/>
                  </a:lnTo>
                  <a:lnTo>
                    <a:pt x="152" y="71"/>
                  </a:lnTo>
                  <a:lnTo>
                    <a:pt x="64" y="16"/>
                  </a:lnTo>
                  <a:lnTo>
                    <a:pt x="64" y="0"/>
                  </a:lnTo>
                  <a:lnTo>
                    <a:pt x="27" y="7"/>
                  </a:lnTo>
                  <a:lnTo>
                    <a:pt x="40" y="19"/>
                  </a:lnTo>
                  <a:lnTo>
                    <a:pt x="23" y="27"/>
                  </a:lnTo>
                  <a:lnTo>
                    <a:pt x="29" y="43"/>
                  </a:lnTo>
                  <a:lnTo>
                    <a:pt x="7" y="43"/>
                  </a:lnTo>
                  <a:lnTo>
                    <a:pt x="0" y="64"/>
                  </a:lnTo>
                  <a:lnTo>
                    <a:pt x="40" y="107"/>
                  </a:lnTo>
                  <a:lnTo>
                    <a:pt x="40" y="160"/>
                  </a:lnTo>
                  <a:lnTo>
                    <a:pt x="16" y="160"/>
                  </a:lnTo>
                  <a:lnTo>
                    <a:pt x="16" y="186"/>
                  </a:lnTo>
                  <a:lnTo>
                    <a:pt x="31" y="192"/>
                  </a:lnTo>
                  <a:lnTo>
                    <a:pt x="72" y="240"/>
                  </a:lnTo>
                  <a:lnTo>
                    <a:pt x="61" y="251"/>
                  </a:lnTo>
                  <a:lnTo>
                    <a:pt x="69" y="271"/>
                  </a:lnTo>
                  <a:lnTo>
                    <a:pt x="125" y="296"/>
                  </a:lnTo>
                  <a:lnTo>
                    <a:pt x="144" y="296"/>
                  </a:lnTo>
                  <a:lnTo>
                    <a:pt x="151" y="27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6" name="Freeform 225"/>
            <p:cNvSpPr>
              <a:spLocks/>
            </p:cNvSpPr>
            <p:nvPr/>
          </p:nvSpPr>
          <p:spPr bwMode="auto">
            <a:xfrm>
              <a:off x="3041650" y="2924175"/>
              <a:ext cx="488950" cy="407988"/>
            </a:xfrm>
            <a:custGeom>
              <a:avLst/>
              <a:gdLst>
                <a:gd name="T0" fmla="*/ 2147483647 w 292"/>
                <a:gd name="T1" fmla="*/ 2147483647 h 243"/>
                <a:gd name="T2" fmla="*/ 2147483647 w 292"/>
                <a:gd name="T3" fmla="*/ 2147483647 h 243"/>
                <a:gd name="T4" fmla="*/ 0 w 292"/>
                <a:gd name="T5" fmla="*/ 2147483647 h 243"/>
                <a:gd name="T6" fmla="*/ 2147483647 w 292"/>
                <a:gd name="T7" fmla="*/ 2147483647 h 243"/>
                <a:gd name="T8" fmla="*/ 2147483647 w 292"/>
                <a:gd name="T9" fmla="*/ 2147483647 h 243"/>
                <a:gd name="T10" fmla="*/ 2147483647 w 292"/>
                <a:gd name="T11" fmla="*/ 2147483647 h 243"/>
                <a:gd name="T12" fmla="*/ 2147483647 w 292"/>
                <a:gd name="T13" fmla="*/ 2147483647 h 243"/>
                <a:gd name="T14" fmla="*/ 2147483647 w 292"/>
                <a:gd name="T15" fmla="*/ 2147483647 h 243"/>
                <a:gd name="T16" fmla="*/ 2147483647 w 292"/>
                <a:gd name="T17" fmla="*/ 2147483647 h 243"/>
                <a:gd name="T18" fmla="*/ 2147483647 w 292"/>
                <a:gd name="T19" fmla="*/ 2147483647 h 243"/>
                <a:gd name="T20" fmla="*/ 2147483647 w 292"/>
                <a:gd name="T21" fmla="*/ 2147483647 h 243"/>
                <a:gd name="T22" fmla="*/ 2147483647 w 292"/>
                <a:gd name="T23" fmla="*/ 2147483647 h 243"/>
                <a:gd name="T24" fmla="*/ 2147483647 w 292"/>
                <a:gd name="T25" fmla="*/ 2147483647 h 243"/>
                <a:gd name="T26" fmla="*/ 2147483647 w 292"/>
                <a:gd name="T27" fmla="*/ 2147483647 h 243"/>
                <a:gd name="T28" fmla="*/ 2147483647 w 292"/>
                <a:gd name="T29" fmla="*/ 2147483647 h 243"/>
                <a:gd name="T30" fmla="*/ 2147483647 w 292"/>
                <a:gd name="T31" fmla="*/ 2147483647 h 243"/>
                <a:gd name="T32" fmla="*/ 2147483647 w 292"/>
                <a:gd name="T33" fmla="*/ 2147483647 h 243"/>
                <a:gd name="T34" fmla="*/ 2147483647 w 292"/>
                <a:gd name="T35" fmla="*/ 2147483647 h 243"/>
                <a:gd name="T36" fmla="*/ 2147483647 w 292"/>
                <a:gd name="T37" fmla="*/ 2147483647 h 243"/>
                <a:gd name="T38" fmla="*/ 2147483647 w 292"/>
                <a:gd name="T39" fmla="*/ 2147483647 h 243"/>
                <a:gd name="T40" fmla="*/ 2147483647 w 292"/>
                <a:gd name="T41" fmla="*/ 2147483647 h 243"/>
                <a:gd name="T42" fmla="*/ 2147483647 w 292"/>
                <a:gd name="T43" fmla="*/ 2147483647 h 243"/>
                <a:gd name="T44" fmla="*/ 2147483647 w 292"/>
                <a:gd name="T45" fmla="*/ 2147483647 h 243"/>
                <a:gd name="T46" fmla="*/ 2147483647 w 292"/>
                <a:gd name="T47" fmla="*/ 2147483647 h 243"/>
                <a:gd name="T48" fmla="*/ 2147483647 w 292"/>
                <a:gd name="T49" fmla="*/ 0 h 243"/>
                <a:gd name="T50" fmla="*/ 2147483647 w 292"/>
                <a:gd name="T51" fmla="*/ 0 h 243"/>
                <a:gd name="T52" fmla="*/ 2147483647 w 292"/>
                <a:gd name="T53" fmla="*/ 2147483647 h 243"/>
                <a:gd name="T54" fmla="*/ 2147483647 w 292"/>
                <a:gd name="T55" fmla="*/ 2147483647 h 243"/>
                <a:gd name="T56" fmla="*/ 2147483647 w 292"/>
                <a:gd name="T57" fmla="*/ 2147483647 h 243"/>
                <a:gd name="T58" fmla="*/ 2147483647 w 292"/>
                <a:gd name="T59" fmla="*/ 2147483647 h 243"/>
                <a:gd name="T60" fmla="*/ 2147483647 w 292"/>
                <a:gd name="T61" fmla="*/ 2147483647 h 243"/>
                <a:gd name="T62" fmla="*/ 2147483647 w 292"/>
                <a:gd name="T63" fmla="*/ 2147483647 h 243"/>
                <a:gd name="T64" fmla="*/ 2147483647 w 292"/>
                <a:gd name="T65" fmla="*/ 2147483647 h 243"/>
                <a:gd name="T66" fmla="*/ 2147483647 w 292"/>
                <a:gd name="T67" fmla="*/ 2147483647 h 243"/>
                <a:gd name="T68" fmla="*/ 2147483647 w 292"/>
                <a:gd name="T69" fmla="*/ 2147483647 h 2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2"/>
                <a:gd name="T106" fmla="*/ 0 h 243"/>
                <a:gd name="T107" fmla="*/ 292 w 292"/>
                <a:gd name="T108" fmla="*/ 243 h 2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2" h="243">
                  <a:moveTo>
                    <a:pt x="48" y="104"/>
                  </a:moveTo>
                  <a:lnTo>
                    <a:pt x="11" y="157"/>
                  </a:lnTo>
                  <a:lnTo>
                    <a:pt x="0" y="176"/>
                  </a:lnTo>
                  <a:lnTo>
                    <a:pt x="20" y="218"/>
                  </a:lnTo>
                  <a:lnTo>
                    <a:pt x="44" y="239"/>
                  </a:lnTo>
                  <a:lnTo>
                    <a:pt x="73" y="243"/>
                  </a:lnTo>
                  <a:lnTo>
                    <a:pt x="123" y="195"/>
                  </a:lnTo>
                  <a:lnTo>
                    <a:pt x="164" y="189"/>
                  </a:lnTo>
                  <a:lnTo>
                    <a:pt x="168" y="218"/>
                  </a:lnTo>
                  <a:lnTo>
                    <a:pt x="187" y="234"/>
                  </a:lnTo>
                  <a:lnTo>
                    <a:pt x="232" y="235"/>
                  </a:lnTo>
                  <a:lnTo>
                    <a:pt x="254" y="235"/>
                  </a:lnTo>
                  <a:lnTo>
                    <a:pt x="248" y="219"/>
                  </a:lnTo>
                  <a:lnTo>
                    <a:pt x="265" y="211"/>
                  </a:lnTo>
                  <a:lnTo>
                    <a:pt x="252" y="199"/>
                  </a:lnTo>
                  <a:lnTo>
                    <a:pt x="289" y="192"/>
                  </a:lnTo>
                  <a:lnTo>
                    <a:pt x="291" y="178"/>
                  </a:lnTo>
                  <a:lnTo>
                    <a:pt x="270" y="160"/>
                  </a:lnTo>
                  <a:lnTo>
                    <a:pt x="275" y="128"/>
                  </a:lnTo>
                  <a:lnTo>
                    <a:pt x="292" y="120"/>
                  </a:lnTo>
                  <a:lnTo>
                    <a:pt x="276" y="39"/>
                  </a:lnTo>
                  <a:lnTo>
                    <a:pt x="216" y="42"/>
                  </a:lnTo>
                  <a:lnTo>
                    <a:pt x="209" y="28"/>
                  </a:lnTo>
                  <a:lnTo>
                    <a:pt x="184" y="32"/>
                  </a:lnTo>
                  <a:lnTo>
                    <a:pt x="136" y="0"/>
                  </a:lnTo>
                  <a:lnTo>
                    <a:pt x="110" y="0"/>
                  </a:lnTo>
                  <a:lnTo>
                    <a:pt x="110" y="13"/>
                  </a:lnTo>
                  <a:lnTo>
                    <a:pt x="89" y="2"/>
                  </a:lnTo>
                  <a:lnTo>
                    <a:pt x="36" y="28"/>
                  </a:lnTo>
                  <a:lnTo>
                    <a:pt x="57" y="69"/>
                  </a:lnTo>
                  <a:lnTo>
                    <a:pt x="36" y="72"/>
                  </a:lnTo>
                  <a:lnTo>
                    <a:pt x="30" y="101"/>
                  </a:lnTo>
                  <a:lnTo>
                    <a:pt x="48" y="10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7" name="Freeform 226"/>
            <p:cNvSpPr>
              <a:spLocks/>
            </p:cNvSpPr>
            <p:nvPr/>
          </p:nvSpPr>
          <p:spPr bwMode="auto">
            <a:xfrm>
              <a:off x="3492500" y="2816225"/>
              <a:ext cx="282575" cy="549275"/>
            </a:xfrm>
            <a:custGeom>
              <a:avLst/>
              <a:gdLst>
                <a:gd name="T0" fmla="*/ 2147483647 w 168"/>
                <a:gd name="T1" fmla="*/ 2147483647 h 328"/>
                <a:gd name="T2" fmla="*/ 2147483647 w 168"/>
                <a:gd name="T3" fmla="*/ 2147483647 h 328"/>
                <a:gd name="T4" fmla="*/ 2147483647 w 168"/>
                <a:gd name="T5" fmla="*/ 2147483647 h 328"/>
                <a:gd name="T6" fmla="*/ 0 w 168"/>
                <a:gd name="T7" fmla="*/ 2147483647 h 328"/>
                <a:gd name="T8" fmla="*/ 2147483647 w 168"/>
                <a:gd name="T9" fmla="*/ 2147483647 h 328"/>
                <a:gd name="T10" fmla="*/ 2147483647 w 168"/>
                <a:gd name="T11" fmla="*/ 2147483647 h 328"/>
                <a:gd name="T12" fmla="*/ 2147483647 w 168"/>
                <a:gd name="T13" fmla="*/ 2147483647 h 328"/>
                <a:gd name="T14" fmla="*/ 2147483647 w 168"/>
                <a:gd name="T15" fmla="*/ 2147483647 h 328"/>
                <a:gd name="T16" fmla="*/ 2147483647 w 168"/>
                <a:gd name="T17" fmla="*/ 2147483647 h 328"/>
                <a:gd name="T18" fmla="*/ 2147483647 w 168"/>
                <a:gd name="T19" fmla="*/ 2147483647 h 328"/>
                <a:gd name="T20" fmla="*/ 2147483647 w 168"/>
                <a:gd name="T21" fmla="*/ 2147483647 h 328"/>
                <a:gd name="T22" fmla="*/ 2147483647 w 168"/>
                <a:gd name="T23" fmla="*/ 2147483647 h 328"/>
                <a:gd name="T24" fmla="*/ 2147483647 w 168"/>
                <a:gd name="T25" fmla="*/ 2147483647 h 328"/>
                <a:gd name="T26" fmla="*/ 2147483647 w 168"/>
                <a:gd name="T27" fmla="*/ 2147483647 h 328"/>
                <a:gd name="T28" fmla="*/ 2147483647 w 168"/>
                <a:gd name="T29" fmla="*/ 2147483647 h 328"/>
                <a:gd name="T30" fmla="*/ 2147483647 w 168"/>
                <a:gd name="T31" fmla="*/ 2147483647 h 328"/>
                <a:gd name="T32" fmla="*/ 2147483647 w 168"/>
                <a:gd name="T33" fmla="*/ 2147483647 h 328"/>
                <a:gd name="T34" fmla="*/ 2147483647 w 168"/>
                <a:gd name="T35" fmla="*/ 2147483647 h 328"/>
                <a:gd name="T36" fmla="*/ 2147483647 w 168"/>
                <a:gd name="T37" fmla="*/ 2147483647 h 328"/>
                <a:gd name="T38" fmla="*/ 2147483647 w 168"/>
                <a:gd name="T39" fmla="*/ 0 h 328"/>
                <a:gd name="T40" fmla="*/ 2147483647 w 168"/>
                <a:gd name="T41" fmla="*/ 2147483647 h 328"/>
                <a:gd name="T42" fmla="*/ 2147483647 w 168"/>
                <a:gd name="T43" fmla="*/ 2147483647 h 328"/>
                <a:gd name="T44" fmla="*/ 2147483647 w 168"/>
                <a:gd name="T45" fmla="*/ 2147483647 h 328"/>
                <a:gd name="T46" fmla="*/ 2147483647 w 168"/>
                <a:gd name="T47" fmla="*/ 2147483647 h 328"/>
                <a:gd name="T48" fmla="*/ 2147483647 w 168"/>
                <a:gd name="T49" fmla="*/ 2147483647 h 328"/>
                <a:gd name="T50" fmla="*/ 2147483647 w 168"/>
                <a:gd name="T51" fmla="*/ 2147483647 h 328"/>
                <a:gd name="T52" fmla="*/ 2147483647 w 168"/>
                <a:gd name="T53" fmla="*/ 2147483647 h 328"/>
                <a:gd name="T54" fmla="*/ 2147483647 w 168"/>
                <a:gd name="T55" fmla="*/ 2147483647 h 328"/>
                <a:gd name="T56" fmla="*/ 2147483647 w 168"/>
                <a:gd name="T57" fmla="*/ 2147483647 h 3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8"/>
                <a:gd name="T88" fmla="*/ 0 h 328"/>
                <a:gd name="T89" fmla="*/ 168 w 168"/>
                <a:gd name="T90" fmla="*/ 328 h 3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8" h="328">
                  <a:moveTo>
                    <a:pt x="6" y="104"/>
                  </a:moveTo>
                  <a:lnTo>
                    <a:pt x="22" y="185"/>
                  </a:lnTo>
                  <a:lnTo>
                    <a:pt x="5" y="193"/>
                  </a:lnTo>
                  <a:lnTo>
                    <a:pt x="0" y="225"/>
                  </a:lnTo>
                  <a:lnTo>
                    <a:pt x="21" y="243"/>
                  </a:lnTo>
                  <a:lnTo>
                    <a:pt x="19" y="257"/>
                  </a:lnTo>
                  <a:lnTo>
                    <a:pt x="19" y="273"/>
                  </a:lnTo>
                  <a:lnTo>
                    <a:pt x="107" y="328"/>
                  </a:lnTo>
                  <a:lnTo>
                    <a:pt x="160" y="308"/>
                  </a:lnTo>
                  <a:lnTo>
                    <a:pt x="152" y="235"/>
                  </a:lnTo>
                  <a:lnTo>
                    <a:pt x="160" y="214"/>
                  </a:lnTo>
                  <a:lnTo>
                    <a:pt x="155" y="190"/>
                  </a:lnTo>
                  <a:lnTo>
                    <a:pt x="166" y="176"/>
                  </a:lnTo>
                  <a:lnTo>
                    <a:pt x="168" y="152"/>
                  </a:lnTo>
                  <a:lnTo>
                    <a:pt x="149" y="124"/>
                  </a:lnTo>
                  <a:lnTo>
                    <a:pt x="146" y="70"/>
                  </a:lnTo>
                  <a:lnTo>
                    <a:pt x="130" y="48"/>
                  </a:lnTo>
                  <a:lnTo>
                    <a:pt x="101" y="57"/>
                  </a:lnTo>
                  <a:lnTo>
                    <a:pt x="96" y="30"/>
                  </a:lnTo>
                  <a:lnTo>
                    <a:pt x="83" y="0"/>
                  </a:lnTo>
                  <a:lnTo>
                    <a:pt x="61" y="21"/>
                  </a:lnTo>
                  <a:lnTo>
                    <a:pt x="32" y="8"/>
                  </a:lnTo>
                  <a:lnTo>
                    <a:pt x="24" y="33"/>
                  </a:lnTo>
                  <a:lnTo>
                    <a:pt x="32" y="57"/>
                  </a:lnTo>
                  <a:lnTo>
                    <a:pt x="18" y="80"/>
                  </a:lnTo>
                  <a:lnTo>
                    <a:pt x="22" y="96"/>
                  </a:lnTo>
                  <a:lnTo>
                    <a:pt x="6" y="10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8" name="Freeform 227"/>
            <p:cNvSpPr>
              <a:spLocks/>
            </p:cNvSpPr>
            <p:nvPr/>
          </p:nvSpPr>
          <p:spPr bwMode="auto">
            <a:xfrm>
              <a:off x="3332163" y="4354513"/>
              <a:ext cx="287337" cy="381000"/>
            </a:xfrm>
            <a:custGeom>
              <a:avLst/>
              <a:gdLst>
                <a:gd name="T0" fmla="*/ 2147483647 w 171"/>
                <a:gd name="T1" fmla="*/ 2147483647 h 227"/>
                <a:gd name="T2" fmla="*/ 2147483647 w 171"/>
                <a:gd name="T3" fmla="*/ 2147483647 h 227"/>
                <a:gd name="T4" fmla="*/ 2147483647 w 171"/>
                <a:gd name="T5" fmla="*/ 2147483647 h 227"/>
                <a:gd name="T6" fmla="*/ 2147483647 w 171"/>
                <a:gd name="T7" fmla="*/ 2147483647 h 227"/>
                <a:gd name="T8" fmla="*/ 2147483647 w 171"/>
                <a:gd name="T9" fmla="*/ 2147483647 h 227"/>
                <a:gd name="T10" fmla="*/ 2147483647 w 171"/>
                <a:gd name="T11" fmla="*/ 2147483647 h 227"/>
                <a:gd name="T12" fmla="*/ 2147483647 w 171"/>
                <a:gd name="T13" fmla="*/ 2147483647 h 227"/>
                <a:gd name="T14" fmla="*/ 2147483647 w 171"/>
                <a:gd name="T15" fmla="*/ 2147483647 h 227"/>
                <a:gd name="T16" fmla="*/ 2147483647 w 171"/>
                <a:gd name="T17" fmla="*/ 2147483647 h 227"/>
                <a:gd name="T18" fmla="*/ 2147483647 w 171"/>
                <a:gd name="T19" fmla="*/ 2147483647 h 227"/>
                <a:gd name="T20" fmla="*/ 2147483647 w 171"/>
                <a:gd name="T21" fmla="*/ 2147483647 h 227"/>
                <a:gd name="T22" fmla="*/ 2147483647 w 171"/>
                <a:gd name="T23" fmla="*/ 2147483647 h 227"/>
                <a:gd name="T24" fmla="*/ 2147483647 w 171"/>
                <a:gd name="T25" fmla="*/ 2147483647 h 227"/>
                <a:gd name="T26" fmla="*/ 2147483647 w 171"/>
                <a:gd name="T27" fmla="*/ 0 h 227"/>
                <a:gd name="T28" fmla="*/ 2147483647 w 171"/>
                <a:gd name="T29" fmla="*/ 2147483647 h 227"/>
                <a:gd name="T30" fmla="*/ 2147483647 w 171"/>
                <a:gd name="T31" fmla="*/ 2147483647 h 227"/>
                <a:gd name="T32" fmla="*/ 0 w 171"/>
                <a:gd name="T33" fmla="*/ 2147483647 h 227"/>
                <a:gd name="T34" fmla="*/ 2147483647 w 171"/>
                <a:gd name="T35" fmla="*/ 2147483647 h 227"/>
                <a:gd name="T36" fmla="*/ 2147483647 w 171"/>
                <a:gd name="T37" fmla="*/ 2147483647 h 227"/>
                <a:gd name="T38" fmla="*/ 2147483647 w 171"/>
                <a:gd name="T39" fmla="*/ 2147483647 h 227"/>
                <a:gd name="T40" fmla="*/ 2147483647 w 171"/>
                <a:gd name="T41" fmla="*/ 2147483647 h 227"/>
                <a:gd name="T42" fmla="*/ 2147483647 w 171"/>
                <a:gd name="T43" fmla="*/ 2147483647 h 227"/>
                <a:gd name="T44" fmla="*/ 2147483647 w 171"/>
                <a:gd name="T45" fmla="*/ 2147483647 h 227"/>
                <a:gd name="T46" fmla="*/ 2147483647 w 171"/>
                <a:gd name="T47" fmla="*/ 2147483647 h 227"/>
                <a:gd name="T48" fmla="*/ 2147483647 w 171"/>
                <a:gd name="T49" fmla="*/ 2147483647 h 227"/>
                <a:gd name="T50" fmla="*/ 2147483647 w 171"/>
                <a:gd name="T51" fmla="*/ 2147483647 h 2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1"/>
                <a:gd name="T79" fmla="*/ 0 h 227"/>
                <a:gd name="T80" fmla="*/ 171 w 171"/>
                <a:gd name="T81" fmla="*/ 227 h 2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1" h="227">
                  <a:moveTo>
                    <a:pt x="120" y="209"/>
                  </a:moveTo>
                  <a:lnTo>
                    <a:pt x="104" y="193"/>
                  </a:lnTo>
                  <a:lnTo>
                    <a:pt x="149" y="180"/>
                  </a:lnTo>
                  <a:lnTo>
                    <a:pt x="171" y="153"/>
                  </a:lnTo>
                  <a:lnTo>
                    <a:pt x="160" y="147"/>
                  </a:lnTo>
                  <a:lnTo>
                    <a:pt x="158" y="128"/>
                  </a:lnTo>
                  <a:lnTo>
                    <a:pt x="128" y="131"/>
                  </a:lnTo>
                  <a:lnTo>
                    <a:pt x="122" y="110"/>
                  </a:lnTo>
                  <a:lnTo>
                    <a:pt x="93" y="94"/>
                  </a:lnTo>
                  <a:lnTo>
                    <a:pt x="93" y="54"/>
                  </a:lnTo>
                  <a:lnTo>
                    <a:pt x="101" y="37"/>
                  </a:lnTo>
                  <a:lnTo>
                    <a:pt x="96" y="32"/>
                  </a:lnTo>
                  <a:lnTo>
                    <a:pt x="86" y="30"/>
                  </a:lnTo>
                  <a:lnTo>
                    <a:pt x="80" y="0"/>
                  </a:lnTo>
                  <a:lnTo>
                    <a:pt x="24" y="3"/>
                  </a:lnTo>
                  <a:lnTo>
                    <a:pt x="22" y="30"/>
                  </a:lnTo>
                  <a:lnTo>
                    <a:pt x="0" y="73"/>
                  </a:lnTo>
                  <a:lnTo>
                    <a:pt x="22" y="124"/>
                  </a:lnTo>
                  <a:lnTo>
                    <a:pt x="22" y="172"/>
                  </a:lnTo>
                  <a:lnTo>
                    <a:pt x="45" y="195"/>
                  </a:lnTo>
                  <a:lnTo>
                    <a:pt x="78" y="200"/>
                  </a:lnTo>
                  <a:lnTo>
                    <a:pt x="78" y="219"/>
                  </a:lnTo>
                  <a:lnTo>
                    <a:pt x="99" y="227"/>
                  </a:lnTo>
                  <a:lnTo>
                    <a:pt x="120" y="209"/>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59" name="Freeform 228"/>
            <p:cNvSpPr>
              <a:spLocks/>
            </p:cNvSpPr>
            <p:nvPr/>
          </p:nvSpPr>
          <p:spPr bwMode="auto">
            <a:xfrm>
              <a:off x="2587625" y="3222625"/>
              <a:ext cx="200025" cy="220663"/>
            </a:xfrm>
            <a:custGeom>
              <a:avLst/>
              <a:gdLst>
                <a:gd name="T0" fmla="*/ 2147483647 w 119"/>
                <a:gd name="T1" fmla="*/ 2147483647 h 131"/>
                <a:gd name="T2" fmla="*/ 2147483647 w 119"/>
                <a:gd name="T3" fmla="*/ 2147483647 h 131"/>
                <a:gd name="T4" fmla="*/ 2147483647 w 119"/>
                <a:gd name="T5" fmla="*/ 2147483647 h 131"/>
                <a:gd name="T6" fmla="*/ 2147483647 w 119"/>
                <a:gd name="T7" fmla="*/ 2147483647 h 131"/>
                <a:gd name="T8" fmla="*/ 2147483647 w 119"/>
                <a:gd name="T9" fmla="*/ 2147483647 h 131"/>
                <a:gd name="T10" fmla="*/ 2147483647 w 119"/>
                <a:gd name="T11" fmla="*/ 2147483647 h 131"/>
                <a:gd name="T12" fmla="*/ 2147483647 w 119"/>
                <a:gd name="T13" fmla="*/ 2147483647 h 131"/>
                <a:gd name="T14" fmla="*/ 0 w 119"/>
                <a:gd name="T15" fmla="*/ 2147483647 h 131"/>
                <a:gd name="T16" fmla="*/ 2147483647 w 119"/>
                <a:gd name="T17" fmla="*/ 2147483647 h 131"/>
                <a:gd name="T18" fmla="*/ 2147483647 w 119"/>
                <a:gd name="T19" fmla="*/ 0 h 131"/>
                <a:gd name="T20" fmla="*/ 2147483647 w 119"/>
                <a:gd name="T21" fmla="*/ 2147483647 h 131"/>
                <a:gd name="T22" fmla="*/ 2147483647 w 119"/>
                <a:gd name="T23" fmla="*/ 2147483647 h 131"/>
                <a:gd name="T24" fmla="*/ 2147483647 w 119"/>
                <a:gd name="T25" fmla="*/ 2147483647 h 1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9"/>
                <a:gd name="T40" fmla="*/ 0 h 131"/>
                <a:gd name="T41" fmla="*/ 119 w 119"/>
                <a:gd name="T42" fmla="*/ 131 h 1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9" h="131">
                  <a:moveTo>
                    <a:pt x="71" y="13"/>
                  </a:moveTo>
                  <a:lnTo>
                    <a:pt x="106" y="14"/>
                  </a:lnTo>
                  <a:lnTo>
                    <a:pt x="119" y="27"/>
                  </a:lnTo>
                  <a:lnTo>
                    <a:pt x="107" y="54"/>
                  </a:lnTo>
                  <a:lnTo>
                    <a:pt x="107" y="101"/>
                  </a:lnTo>
                  <a:lnTo>
                    <a:pt x="85" y="123"/>
                  </a:lnTo>
                  <a:lnTo>
                    <a:pt x="13" y="131"/>
                  </a:lnTo>
                  <a:lnTo>
                    <a:pt x="0" y="91"/>
                  </a:lnTo>
                  <a:lnTo>
                    <a:pt x="26" y="16"/>
                  </a:lnTo>
                  <a:lnTo>
                    <a:pt x="51" y="0"/>
                  </a:lnTo>
                  <a:lnTo>
                    <a:pt x="71" y="13"/>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60" name="Freeform 229"/>
            <p:cNvSpPr>
              <a:spLocks/>
            </p:cNvSpPr>
            <p:nvPr/>
          </p:nvSpPr>
          <p:spPr bwMode="auto">
            <a:xfrm>
              <a:off x="2446338" y="3071813"/>
              <a:ext cx="227012" cy="303212"/>
            </a:xfrm>
            <a:custGeom>
              <a:avLst/>
              <a:gdLst>
                <a:gd name="T0" fmla="*/ 2147483647 w 136"/>
                <a:gd name="T1" fmla="*/ 2147483647 h 181"/>
                <a:gd name="T2" fmla="*/ 2147483647 w 136"/>
                <a:gd name="T3" fmla="*/ 2147483647 h 181"/>
                <a:gd name="T4" fmla="*/ 2147483647 w 136"/>
                <a:gd name="T5" fmla="*/ 2147483647 h 181"/>
                <a:gd name="T6" fmla="*/ 2147483647 w 136"/>
                <a:gd name="T7" fmla="*/ 2147483647 h 181"/>
                <a:gd name="T8" fmla="*/ 2147483647 w 136"/>
                <a:gd name="T9" fmla="*/ 2147483647 h 181"/>
                <a:gd name="T10" fmla="*/ 2147483647 w 136"/>
                <a:gd name="T11" fmla="*/ 2147483647 h 181"/>
                <a:gd name="T12" fmla="*/ 2147483647 w 136"/>
                <a:gd name="T13" fmla="*/ 2147483647 h 181"/>
                <a:gd name="T14" fmla="*/ 2147483647 w 136"/>
                <a:gd name="T15" fmla="*/ 2147483647 h 181"/>
                <a:gd name="T16" fmla="*/ 2147483647 w 136"/>
                <a:gd name="T17" fmla="*/ 2147483647 h 181"/>
                <a:gd name="T18" fmla="*/ 0 w 136"/>
                <a:gd name="T19" fmla="*/ 2147483647 h 181"/>
                <a:gd name="T20" fmla="*/ 2147483647 w 136"/>
                <a:gd name="T21" fmla="*/ 0 h 181"/>
                <a:gd name="T22" fmla="*/ 2147483647 w 136"/>
                <a:gd name="T23" fmla="*/ 2147483647 h 181"/>
                <a:gd name="T24" fmla="*/ 2147483647 w 136"/>
                <a:gd name="T25" fmla="*/ 2147483647 h 181"/>
                <a:gd name="T26" fmla="*/ 2147483647 w 136"/>
                <a:gd name="T27" fmla="*/ 2147483647 h 181"/>
                <a:gd name="T28" fmla="*/ 2147483647 w 136"/>
                <a:gd name="T29" fmla="*/ 2147483647 h 181"/>
                <a:gd name="T30" fmla="*/ 2147483647 w 136"/>
                <a:gd name="T31" fmla="*/ 2147483647 h 181"/>
                <a:gd name="T32" fmla="*/ 2147483647 w 136"/>
                <a:gd name="T33" fmla="*/ 2147483647 h 181"/>
                <a:gd name="T34" fmla="*/ 2147483647 w 136"/>
                <a:gd name="T35" fmla="*/ 2147483647 h 181"/>
                <a:gd name="T36" fmla="*/ 2147483647 w 136"/>
                <a:gd name="T37" fmla="*/ 2147483647 h 1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6"/>
                <a:gd name="T58" fmla="*/ 0 h 181"/>
                <a:gd name="T59" fmla="*/ 136 w 136"/>
                <a:gd name="T60" fmla="*/ 181 h 1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6" h="181">
                  <a:moveTo>
                    <a:pt x="125" y="56"/>
                  </a:moveTo>
                  <a:lnTo>
                    <a:pt x="122" y="75"/>
                  </a:lnTo>
                  <a:lnTo>
                    <a:pt x="136" y="90"/>
                  </a:lnTo>
                  <a:lnTo>
                    <a:pt x="111" y="106"/>
                  </a:lnTo>
                  <a:lnTo>
                    <a:pt x="85" y="181"/>
                  </a:lnTo>
                  <a:lnTo>
                    <a:pt x="69" y="179"/>
                  </a:lnTo>
                  <a:lnTo>
                    <a:pt x="26" y="114"/>
                  </a:lnTo>
                  <a:lnTo>
                    <a:pt x="21" y="63"/>
                  </a:lnTo>
                  <a:lnTo>
                    <a:pt x="8" y="42"/>
                  </a:lnTo>
                  <a:lnTo>
                    <a:pt x="0" y="10"/>
                  </a:lnTo>
                  <a:lnTo>
                    <a:pt x="32" y="0"/>
                  </a:lnTo>
                  <a:lnTo>
                    <a:pt x="52" y="11"/>
                  </a:lnTo>
                  <a:lnTo>
                    <a:pt x="64" y="7"/>
                  </a:lnTo>
                  <a:lnTo>
                    <a:pt x="101" y="24"/>
                  </a:lnTo>
                  <a:lnTo>
                    <a:pt x="119" y="21"/>
                  </a:lnTo>
                  <a:lnTo>
                    <a:pt x="136" y="48"/>
                  </a:lnTo>
                  <a:lnTo>
                    <a:pt x="125" y="56"/>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61" name="Freeform 230"/>
            <p:cNvSpPr>
              <a:spLocks/>
            </p:cNvSpPr>
            <p:nvPr/>
          </p:nvSpPr>
          <p:spPr bwMode="auto">
            <a:xfrm>
              <a:off x="2498725" y="3000375"/>
              <a:ext cx="293688" cy="152400"/>
            </a:xfrm>
            <a:custGeom>
              <a:avLst/>
              <a:gdLst>
                <a:gd name="T0" fmla="*/ 2147483647 w 175"/>
                <a:gd name="T1" fmla="*/ 0 h 91"/>
                <a:gd name="T2" fmla="*/ 2147483647 w 175"/>
                <a:gd name="T3" fmla="*/ 2147483647 h 91"/>
                <a:gd name="T4" fmla="*/ 2147483647 w 175"/>
                <a:gd name="T5" fmla="*/ 2147483647 h 91"/>
                <a:gd name="T6" fmla="*/ 2147483647 w 175"/>
                <a:gd name="T7" fmla="*/ 2147483647 h 91"/>
                <a:gd name="T8" fmla="*/ 2147483647 w 175"/>
                <a:gd name="T9" fmla="*/ 2147483647 h 91"/>
                <a:gd name="T10" fmla="*/ 2147483647 w 175"/>
                <a:gd name="T11" fmla="*/ 2147483647 h 91"/>
                <a:gd name="T12" fmla="*/ 2147483647 w 175"/>
                <a:gd name="T13" fmla="*/ 2147483647 h 91"/>
                <a:gd name="T14" fmla="*/ 2147483647 w 175"/>
                <a:gd name="T15" fmla="*/ 2147483647 h 91"/>
                <a:gd name="T16" fmla="*/ 2147483647 w 175"/>
                <a:gd name="T17" fmla="*/ 2147483647 h 91"/>
                <a:gd name="T18" fmla="*/ 2147483647 w 175"/>
                <a:gd name="T19" fmla="*/ 2147483647 h 91"/>
                <a:gd name="T20" fmla="*/ 2147483647 w 175"/>
                <a:gd name="T21" fmla="*/ 2147483647 h 91"/>
                <a:gd name="T22" fmla="*/ 2147483647 w 175"/>
                <a:gd name="T23" fmla="*/ 2147483647 h 91"/>
                <a:gd name="T24" fmla="*/ 2147483647 w 175"/>
                <a:gd name="T25" fmla="*/ 2147483647 h 91"/>
                <a:gd name="T26" fmla="*/ 2147483647 w 175"/>
                <a:gd name="T27" fmla="*/ 2147483647 h 91"/>
                <a:gd name="T28" fmla="*/ 2147483647 w 175"/>
                <a:gd name="T29" fmla="*/ 2147483647 h 91"/>
                <a:gd name="T30" fmla="*/ 0 w 175"/>
                <a:gd name="T31" fmla="*/ 2147483647 h 91"/>
                <a:gd name="T32" fmla="*/ 2147483647 w 175"/>
                <a:gd name="T33" fmla="*/ 0 h 91"/>
                <a:gd name="T34" fmla="*/ 2147483647 w 175"/>
                <a:gd name="T35" fmla="*/ 0 h 91"/>
                <a:gd name="T36" fmla="*/ 2147483647 w 175"/>
                <a:gd name="T37" fmla="*/ 0 h 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5"/>
                <a:gd name="T58" fmla="*/ 0 h 91"/>
                <a:gd name="T59" fmla="*/ 175 w 175"/>
                <a:gd name="T60" fmla="*/ 91 h 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5" h="91">
                  <a:moveTo>
                    <a:pt x="15" y="0"/>
                  </a:moveTo>
                  <a:lnTo>
                    <a:pt x="21" y="18"/>
                  </a:lnTo>
                  <a:lnTo>
                    <a:pt x="50" y="22"/>
                  </a:lnTo>
                  <a:lnTo>
                    <a:pt x="79" y="14"/>
                  </a:lnTo>
                  <a:lnTo>
                    <a:pt x="125" y="22"/>
                  </a:lnTo>
                  <a:lnTo>
                    <a:pt x="175" y="42"/>
                  </a:lnTo>
                  <a:lnTo>
                    <a:pt x="170" y="62"/>
                  </a:lnTo>
                  <a:lnTo>
                    <a:pt x="151" y="80"/>
                  </a:lnTo>
                  <a:lnTo>
                    <a:pt x="133" y="75"/>
                  </a:lnTo>
                  <a:lnTo>
                    <a:pt x="117" y="80"/>
                  </a:lnTo>
                  <a:lnTo>
                    <a:pt x="104" y="91"/>
                  </a:lnTo>
                  <a:lnTo>
                    <a:pt x="87" y="64"/>
                  </a:lnTo>
                  <a:lnTo>
                    <a:pt x="69" y="67"/>
                  </a:lnTo>
                  <a:lnTo>
                    <a:pt x="32" y="50"/>
                  </a:lnTo>
                  <a:lnTo>
                    <a:pt x="20" y="54"/>
                  </a:lnTo>
                  <a:lnTo>
                    <a:pt x="0" y="43"/>
                  </a:lnTo>
                  <a:lnTo>
                    <a:pt x="15" y="0"/>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62" name="Freeform 231"/>
            <p:cNvSpPr>
              <a:spLocks/>
            </p:cNvSpPr>
            <p:nvPr/>
          </p:nvSpPr>
          <p:spPr bwMode="auto">
            <a:xfrm>
              <a:off x="2706688" y="3179763"/>
              <a:ext cx="90487" cy="88900"/>
            </a:xfrm>
            <a:custGeom>
              <a:avLst/>
              <a:gdLst>
                <a:gd name="T0" fmla="*/ 2147483647 w 54"/>
                <a:gd name="T1" fmla="*/ 0 h 53"/>
                <a:gd name="T2" fmla="*/ 2147483647 w 54"/>
                <a:gd name="T3" fmla="*/ 2147483647 h 53"/>
                <a:gd name="T4" fmla="*/ 2147483647 w 54"/>
                <a:gd name="T5" fmla="*/ 2147483647 h 53"/>
                <a:gd name="T6" fmla="*/ 2147483647 w 54"/>
                <a:gd name="T7" fmla="*/ 2147483647 h 53"/>
                <a:gd name="T8" fmla="*/ 0 w 54"/>
                <a:gd name="T9" fmla="*/ 2147483647 h 53"/>
                <a:gd name="T10" fmla="*/ 2147483647 w 54"/>
                <a:gd name="T11" fmla="*/ 2147483647 h 53"/>
                <a:gd name="T12" fmla="*/ 2147483647 w 54"/>
                <a:gd name="T13" fmla="*/ 2147483647 h 53"/>
                <a:gd name="T14" fmla="*/ 2147483647 w 54"/>
                <a:gd name="T15" fmla="*/ 2147483647 h 53"/>
                <a:gd name="T16" fmla="*/ 2147483647 w 54"/>
                <a:gd name="T17" fmla="*/ 2147483647 h 53"/>
                <a:gd name="T18" fmla="*/ 2147483647 w 54"/>
                <a:gd name="T19" fmla="*/ 0 h 53"/>
                <a:gd name="T20" fmla="*/ 2147483647 w 54"/>
                <a:gd name="T21" fmla="*/ 0 h 53"/>
                <a:gd name="T22" fmla="*/ 2147483647 w 54"/>
                <a:gd name="T23" fmla="*/ 0 h 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
                <a:gd name="T37" fmla="*/ 0 h 53"/>
                <a:gd name="T38" fmla="*/ 54 w 54"/>
                <a:gd name="T39" fmla="*/ 53 h 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 h="53">
                  <a:moveTo>
                    <a:pt x="35" y="0"/>
                  </a:moveTo>
                  <a:lnTo>
                    <a:pt x="54" y="16"/>
                  </a:lnTo>
                  <a:lnTo>
                    <a:pt x="48" y="53"/>
                  </a:lnTo>
                  <a:lnTo>
                    <a:pt x="35" y="40"/>
                  </a:lnTo>
                  <a:lnTo>
                    <a:pt x="0" y="39"/>
                  </a:lnTo>
                  <a:lnTo>
                    <a:pt x="1" y="13"/>
                  </a:lnTo>
                  <a:lnTo>
                    <a:pt x="11" y="15"/>
                  </a:lnTo>
                  <a:lnTo>
                    <a:pt x="20" y="10"/>
                  </a:lnTo>
                  <a:lnTo>
                    <a:pt x="20" y="2"/>
                  </a:lnTo>
                  <a:lnTo>
                    <a:pt x="35"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63" name="Freeform 232"/>
            <p:cNvSpPr>
              <a:spLocks/>
            </p:cNvSpPr>
            <p:nvPr/>
          </p:nvSpPr>
          <p:spPr bwMode="auto">
            <a:xfrm>
              <a:off x="2695575" y="3103563"/>
              <a:ext cx="101600" cy="103187"/>
            </a:xfrm>
            <a:custGeom>
              <a:avLst/>
              <a:gdLst>
                <a:gd name="T0" fmla="*/ 2147483647 w 61"/>
                <a:gd name="T1" fmla="*/ 2147483647 h 61"/>
                <a:gd name="T2" fmla="*/ 2147483647 w 61"/>
                <a:gd name="T3" fmla="*/ 2147483647 h 61"/>
                <a:gd name="T4" fmla="*/ 2147483647 w 61"/>
                <a:gd name="T5" fmla="*/ 2147483647 h 61"/>
                <a:gd name="T6" fmla="*/ 2147483647 w 61"/>
                <a:gd name="T7" fmla="*/ 2147483647 h 61"/>
                <a:gd name="T8" fmla="*/ 2147483647 w 61"/>
                <a:gd name="T9" fmla="*/ 0 h 61"/>
                <a:gd name="T10" fmla="*/ 2147483647 w 61"/>
                <a:gd name="T11" fmla="*/ 2147483647 h 61"/>
                <a:gd name="T12" fmla="*/ 2147483647 w 61"/>
                <a:gd name="T13" fmla="*/ 2147483647 h 61"/>
                <a:gd name="T14" fmla="*/ 0 w 61"/>
                <a:gd name="T15" fmla="*/ 2147483647 h 61"/>
                <a:gd name="T16" fmla="*/ 2147483647 w 61"/>
                <a:gd name="T17" fmla="*/ 2147483647 h 61"/>
                <a:gd name="T18" fmla="*/ 2147483647 w 61"/>
                <a:gd name="T19" fmla="*/ 2147483647 h 61"/>
                <a:gd name="T20" fmla="*/ 2147483647 w 61"/>
                <a:gd name="T21" fmla="*/ 2147483647 h 61"/>
                <a:gd name="T22" fmla="*/ 2147483647 w 61"/>
                <a:gd name="T23" fmla="*/ 2147483647 h 61"/>
                <a:gd name="T24" fmla="*/ 2147483647 w 61"/>
                <a:gd name="T25" fmla="*/ 2147483647 h 61"/>
                <a:gd name="T26" fmla="*/ 2147483647 w 61"/>
                <a:gd name="T27" fmla="*/ 2147483647 h 61"/>
                <a:gd name="T28" fmla="*/ 2147483647 w 61"/>
                <a:gd name="T29" fmla="*/ 2147483647 h 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1"/>
                <a:gd name="T46" fmla="*/ 0 h 61"/>
                <a:gd name="T47" fmla="*/ 61 w 61"/>
                <a:gd name="T48" fmla="*/ 61 h 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1" h="61">
                  <a:moveTo>
                    <a:pt x="42" y="45"/>
                  </a:moveTo>
                  <a:lnTo>
                    <a:pt x="61" y="61"/>
                  </a:lnTo>
                  <a:lnTo>
                    <a:pt x="55" y="40"/>
                  </a:lnTo>
                  <a:lnTo>
                    <a:pt x="61" y="24"/>
                  </a:lnTo>
                  <a:lnTo>
                    <a:pt x="53" y="0"/>
                  </a:lnTo>
                  <a:lnTo>
                    <a:pt x="34" y="18"/>
                  </a:lnTo>
                  <a:lnTo>
                    <a:pt x="16" y="13"/>
                  </a:lnTo>
                  <a:lnTo>
                    <a:pt x="0" y="18"/>
                  </a:lnTo>
                  <a:lnTo>
                    <a:pt x="11" y="23"/>
                  </a:lnTo>
                  <a:lnTo>
                    <a:pt x="7" y="32"/>
                  </a:lnTo>
                  <a:lnTo>
                    <a:pt x="24" y="32"/>
                  </a:lnTo>
                  <a:lnTo>
                    <a:pt x="27" y="47"/>
                  </a:lnTo>
                  <a:lnTo>
                    <a:pt x="42" y="4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64" name="Freeform 233"/>
            <p:cNvSpPr>
              <a:spLocks/>
            </p:cNvSpPr>
            <p:nvPr/>
          </p:nvSpPr>
          <p:spPr bwMode="auto">
            <a:xfrm>
              <a:off x="2676525" y="3157538"/>
              <a:ext cx="63500" cy="47625"/>
            </a:xfrm>
            <a:custGeom>
              <a:avLst/>
              <a:gdLst>
                <a:gd name="T0" fmla="*/ 2147483647 w 38"/>
                <a:gd name="T1" fmla="*/ 0 h 28"/>
                <a:gd name="T2" fmla="*/ 2147483647 w 38"/>
                <a:gd name="T3" fmla="*/ 0 h 28"/>
                <a:gd name="T4" fmla="*/ 2147483647 w 38"/>
                <a:gd name="T5" fmla="*/ 2147483647 h 28"/>
                <a:gd name="T6" fmla="*/ 2147483647 w 38"/>
                <a:gd name="T7" fmla="*/ 2147483647 h 28"/>
                <a:gd name="T8" fmla="*/ 2147483647 w 38"/>
                <a:gd name="T9" fmla="*/ 2147483647 h 28"/>
                <a:gd name="T10" fmla="*/ 2147483647 w 38"/>
                <a:gd name="T11" fmla="*/ 2147483647 h 28"/>
                <a:gd name="T12" fmla="*/ 0 w 38"/>
                <a:gd name="T13" fmla="*/ 2147483647 h 28"/>
                <a:gd name="T14" fmla="*/ 2147483647 w 38"/>
                <a:gd name="T15" fmla="*/ 0 h 28"/>
                <a:gd name="T16" fmla="*/ 2147483647 w 38"/>
                <a:gd name="T17" fmla="*/ 0 h 28"/>
                <a:gd name="T18" fmla="*/ 2147483647 w 38"/>
                <a:gd name="T19" fmla="*/ 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
                <a:gd name="T31" fmla="*/ 0 h 28"/>
                <a:gd name="T32" fmla="*/ 38 w 38"/>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 h="28">
                  <a:moveTo>
                    <a:pt x="18" y="0"/>
                  </a:moveTo>
                  <a:lnTo>
                    <a:pt x="35" y="0"/>
                  </a:lnTo>
                  <a:lnTo>
                    <a:pt x="38" y="15"/>
                  </a:lnTo>
                  <a:lnTo>
                    <a:pt x="38" y="23"/>
                  </a:lnTo>
                  <a:lnTo>
                    <a:pt x="29" y="28"/>
                  </a:lnTo>
                  <a:lnTo>
                    <a:pt x="19" y="26"/>
                  </a:lnTo>
                  <a:lnTo>
                    <a:pt x="0" y="16"/>
                  </a:lnTo>
                  <a:lnTo>
                    <a:pt x="18"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65" name="Freeform 234"/>
            <p:cNvSpPr>
              <a:spLocks/>
            </p:cNvSpPr>
            <p:nvPr/>
          </p:nvSpPr>
          <p:spPr bwMode="auto">
            <a:xfrm>
              <a:off x="3487738" y="4248150"/>
              <a:ext cx="444500" cy="411163"/>
            </a:xfrm>
            <a:custGeom>
              <a:avLst/>
              <a:gdLst>
                <a:gd name="T0" fmla="*/ 2147483647 w 265"/>
                <a:gd name="T1" fmla="*/ 2147483647 h 246"/>
                <a:gd name="T2" fmla="*/ 2147483647 w 265"/>
                <a:gd name="T3" fmla="*/ 2147483647 h 246"/>
                <a:gd name="T4" fmla="*/ 2147483647 w 265"/>
                <a:gd name="T5" fmla="*/ 2147483647 h 246"/>
                <a:gd name="T6" fmla="*/ 2147483647 w 265"/>
                <a:gd name="T7" fmla="*/ 2147483647 h 246"/>
                <a:gd name="T8" fmla="*/ 2147483647 w 265"/>
                <a:gd name="T9" fmla="*/ 2147483647 h 246"/>
                <a:gd name="T10" fmla="*/ 2147483647 w 265"/>
                <a:gd name="T11" fmla="*/ 2147483647 h 246"/>
                <a:gd name="T12" fmla="*/ 2147483647 w 265"/>
                <a:gd name="T13" fmla="*/ 2147483647 h 246"/>
                <a:gd name="T14" fmla="*/ 2147483647 w 265"/>
                <a:gd name="T15" fmla="*/ 2147483647 h 246"/>
                <a:gd name="T16" fmla="*/ 2147483647 w 265"/>
                <a:gd name="T17" fmla="*/ 2147483647 h 246"/>
                <a:gd name="T18" fmla="*/ 2147483647 w 265"/>
                <a:gd name="T19" fmla="*/ 2147483647 h 246"/>
                <a:gd name="T20" fmla="*/ 0 w 265"/>
                <a:gd name="T21" fmla="*/ 2147483647 h 246"/>
                <a:gd name="T22" fmla="*/ 0 w 265"/>
                <a:gd name="T23" fmla="*/ 2147483647 h 246"/>
                <a:gd name="T24" fmla="*/ 2147483647 w 265"/>
                <a:gd name="T25" fmla="*/ 2147483647 h 246"/>
                <a:gd name="T26" fmla="*/ 2147483647 w 265"/>
                <a:gd name="T27" fmla="*/ 2147483647 h 246"/>
                <a:gd name="T28" fmla="*/ 2147483647 w 265"/>
                <a:gd name="T29" fmla="*/ 0 h 246"/>
                <a:gd name="T30" fmla="*/ 2147483647 w 265"/>
                <a:gd name="T31" fmla="*/ 2147483647 h 246"/>
                <a:gd name="T32" fmla="*/ 2147483647 w 265"/>
                <a:gd name="T33" fmla="*/ 0 h 246"/>
                <a:gd name="T34" fmla="*/ 2147483647 w 265"/>
                <a:gd name="T35" fmla="*/ 2147483647 h 246"/>
                <a:gd name="T36" fmla="*/ 2147483647 w 265"/>
                <a:gd name="T37" fmla="*/ 2147483647 h 246"/>
                <a:gd name="T38" fmla="*/ 2147483647 w 265"/>
                <a:gd name="T39" fmla="*/ 2147483647 h 246"/>
                <a:gd name="T40" fmla="*/ 2147483647 w 265"/>
                <a:gd name="T41" fmla="*/ 2147483647 h 246"/>
                <a:gd name="T42" fmla="*/ 2147483647 w 265"/>
                <a:gd name="T43" fmla="*/ 2147483647 h 246"/>
                <a:gd name="T44" fmla="*/ 2147483647 w 265"/>
                <a:gd name="T45" fmla="*/ 2147483647 h 246"/>
                <a:gd name="T46" fmla="*/ 2147483647 w 265"/>
                <a:gd name="T47" fmla="*/ 2147483647 h 246"/>
                <a:gd name="T48" fmla="*/ 2147483647 w 265"/>
                <a:gd name="T49" fmla="*/ 2147483647 h 246"/>
                <a:gd name="T50" fmla="*/ 2147483647 w 265"/>
                <a:gd name="T51" fmla="*/ 2147483647 h 246"/>
                <a:gd name="T52" fmla="*/ 2147483647 w 265"/>
                <a:gd name="T53" fmla="*/ 2147483647 h 246"/>
                <a:gd name="T54" fmla="*/ 2147483647 w 265"/>
                <a:gd name="T55" fmla="*/ 2147483647 h 246"/>
                <a:gd name="T56" fmla="*/ 2147483647 w 265"/>
                <a:gd name="T57" fmla="*/ 2147483647 h 246"/>
                <a:gd name="T58" fmla="*/ 2147483647 w 265"/>
                <a:gd name="T59" fmla="*/ 2147483647 h 246"/>
                <a:gd name="T60" fmla="*/ 2147483647 w 265"/>
                <a:gd name="T61" fmla="*/ 2147483647 h 246"/>
                <a:gd name="T62" fmla="*/ 2147483647 w 265"/>
                <a:gd name="T63" fmla="*/ 2147483647 h 2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65"/>
                <a:gd name="T97" fmla="*/ 0 h 246"/>
                <a:gd name="T98" fmla="*/ 265 w 265"/>
                <a:gd name="T99" fmla="*/ 246 h 2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65" h="246">
                  <a:moveTo>
                    <a:pt x="197" y="216"/>
                  </a:moveTo>
                  <a:lnTo>
                    <a:pt x="189" y="216"/>
                  </a:lnTo>
                  <a:lnTo>
                    <a:pt x="173" y="246"/>
                  </a:lnTo>
                  <a:lnTo>
                    <a:pt x="131" y="192"/>
                  </a:lnTo>
                  <a:lnTo>
                    <a:pt x="131" y="184"/>
                  </a:lnTo>
                  <a:lnTo>
                    <a:pt x="115" y="171"/>
                  </a:lnTo>
                  <a:lnTo>
                    <a:pt x="96" y="203"/>
                  </a:lnTo>
                  <a:lnTo>
                    <a:pt x="65" y="192"/>
                  </a:lnTo>
                  <a:lnTo>
                    <a:pt x="35" y="195"/>
                  </a:lnTo>
                  <a:lnTo>
                    <a:pt x="29" y="174"/>
                  </a:lnTo>
                  <a:lnTo>
                    <a:pt x="0" y="158"/>
                  </a:lnTo>
                  <a:lnTo>
                    <a:pt x="0" y="118"/>
                  </a:lnTo>
                  <a:lnTo>
                    <a:pt x="8" y="101"/>
                  </a:lnTo>
                  <a:lnTo>
                    <a:pt x="3" y="96"/>
                  </a:lnTo>
                  <a:lnTo>
                    <a:pt x="30" y="0"/>
                  </a:lnTo>
                  <a:lnTo>
                    <a:pt x="54" y="6"/>
                  </a:lnTo>
                  <a:lnTo>
                    <a:pt x="75" y="0"/>
                  </a:lnTo>
                  <a:lnTo>
                    <a:pt x="96" y="17"/>
                  </a:lnTo>
                  <a:lnTo>
                    <a:pt x="139" y="67"/>
                  </a:lnTo>
                  <a:lnTo>
                    <a:pt x="168" y="45"/>
                  </a:lnTo>
                  <a:lnTo>
                    <a:pt x="185" y="62"/>
                  </a:lnTo>
                  <a:lnTo>
                    <a:pt x="209" y="64"/>
                  </a:lnTo>
                  <a:lnTo>
                    <a:pt x="246" y="17"/>
                  </a:lnTo>
                  <a:lnTo>
                    <a:pt x="265" y="30"/>
                  </a:lnTo>
                  <a:lnTo>
                    <a:pt x="256" y="64"/>
                  </a:lnTo>
                  <a:lnTo>
                    <a:pt x="232" y="75"/>
                  </a:lnTo>
                  <a:lnTo>
                    <a:pt x="232" y="97"/>
                  </a:lnTo>
                  <a:lnTo>
                    <a:pt x="200" y="113"/>
                  </a:lnTo>
                  <a:lnTo>
                    <a:pt x="208" y="150"/>
                  </a:lnTo>
                  <a:lnTo>
                    <a:pt x="197" y="21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66" name="Freeform 235"/>
            <p:cNvSpPr>
              <a:spLocks/>
            </p:cNvSpPr>
            <p:nvPr/>
          </p:nvSpPr>
          <p:spPr bwMode="auto">
            <a:xfrm>
              <a:off x="3498850" y="4533900"/>
              <a:ext cx="530225" cy="541338"/>
            </a:xfrm>
            <a:custGeom>
              <a:avLst/>
              <a:gdLst>
                <a:gd name="T0" fmla="*/ 2147483647 w 317"/>
                <a:gd name="T1" fmla="*/ 2147483647 h 323"/>
                <a:gd name="T2" fmla="*/ 2147483647 w 317"/>
                <a:gd name="T3" fmla="*/ 2147483647 h 323"/>
                <a:gd name="T4" fmla="*/ 2147483647 w 317"/>
                <a:gd name="T5" fmla="*/ 2147483647 h 323"/>
                <a:gd name="T6" fmla="*/ 2147483647 w 317"/>
                <a:gd name="T7" fmla="*/ 2147483647 h 323"/>
                <a:gd name="T8" fmla="*/ 2147483647 w 317"/>
                <a:gd name="T9" fmla="*/ 2147483647 h 323"/>
                <a:gd name="T10" fmla="*/ 2147483647 w 317"/>
                <a:gd name="T11" fmla="*/ 2147483647 h 323"/>
                <a:gd name="T12" fmla="*/ 2147483647 w 317"/>
                <a:gd name="T13" fmla="*/ 2147483647 h 323"/>
                <a:gd name="T14" fmla="*/ 2147483647 w 317"/>
                <a:gd name="T15" fmla="*/ 0 h 323"/>
                <a:gd name="T16" fmla="*/ 2147483647 w 317"/>
                <a:gd name="T17" fmla="*/ 2147483647 h 323"/>
                <a:gd name="T18" fmla="*/ 2147483647 w 317"/>
                <a:gd name="T19" fmla="*/ 2147483647 h 323"/>
                <a:gd name="T20" fmla="*/ 2147483647 w 317"/>
                <a:gd name="T21" fmla="*/ 2147483647 h 323"/>
                <a:gd name="T22" fmla="*/ 2147483647 w 317"/>
                <a:gd name="T23" fmla="*/ 2147483647 h 323"/>
                <a:gd name="T24" fmla="*/ 2147483647 w 317"/>
                <a:gd name="T25" fmla="*/ 2147483647 h 323"/>
                <a:gd name="T26" fmla="*/ 2147483647 w 317"/>
                <a:gd name="T27" fmla="*/ 2147483647 h 323"/>
                <a:gd name="T28" fmla="*/ 2147483647 w 317"/>
                <a:gd name="T29" fmla="*/ 2147483647 h 323"/>
                <a:gd name="T30" fmla="*/ 2147483647 w 317"/>
                <a:gd name="T31" fmla="*/ 2147483647 h 323"/>
                <a:gd name="T32" fmla="*/ 2147483647 w 317"/>
                <a:gd name="T33" fmla="*/ 2147483647 h 323"/>
                <a:gd name="T34" fmla="*/ 2147483647 w 317"/>
                <a:gd name="T35" fmla="*/ 2147483647 h 323"/>
                <a:gd name="T36" fmla="*/ 2147483647 w 317"/>
                <a:gd name="T37" fmla="*/ 2147483647 h 323"/>
                <a:gd name="T38" fmla="*/ 2147483647 w 317"/>
                <a:gd name="T39" fmla="*/ 2147483647 h 323"/>
                <a:gd name="T40" fmla="*/ 2147483647 w 317"/>
                <a:gd name="T41" fmla="*/ 2147483647 h 323"/>
                <a:gd name="T42" fmla="*/ 2147483647 w 317"/>
                <a:gd name="T43" fmla="*/ 2147483647 h 323"/>
                <a:gd name="T44" fmla="*/ 2147483647 w 317"/>
                <a:gd name="T45" fmla="*/ 2147483647 h 323"/>
                <a:gd name="T46" fmla="*/ 2147483647 w 317"/>
                <a:gd name="T47" fmla="*/ 2147483647 h 323"/>
                <a:gd name="T48" fmla="*/ 2147483647 w 317"/>
                <a:gd name="T49" fmla="*/ 2147483647 h 323"/>
                <a:gd name="T50" fmla="*/ 2147483647 w 317"/>
                <a:gd name="T51" fmla="*/ 2147483647 h 323"/>
                <a:gd name="T52" fmla="*/ 2147483647 w 317"/>
                <a:gd name="T53" fmla="*/ 2147483647 h 323"/>
                <a:gd name="T54" fmla="*/ 2147483647 w 317"/>
                <a:gd name="T55" fmla="*/ 2147483647 h 323"/>
                <a:gd name="T56" fmla="*/ 2147483647 w 317"/>
                <a:gd name="T57" fmla="*/ 2147483647 h 323"/>
                <a:gd name="T58" fmla="*/ 2147483647 w 317"/>
                <a:gd name="T59" fmla="*/ 2147483647 h 323"/>
                <a:gd name="T60" fmla="*/ 0 w 317"/>
                <a:gd name="T61" fmla="*/ 2147483647 h 323"/>
                <a:gd name="T62" fmla="*/ 0 w 317"/>
                <a:gd name="T63" fmla="*/ 2147483647 h 323"/>
                <a:gd name="T64" fmla="*/ 2147483647 w 317"/>
                <a:gd name="T65" fmla="*/ 2147483647 h 323"/>
                <a:gd name="T66" fmla="*/ 2147483647 w 317"/>
                <a:gd name="T67" fmla="*/ 2147483647 h 323"/>
                <a:gd name="T68" fmla="*/ 2147483647 w 317"/>
                <a:gd name="T69" fmla="*/ 2147483647 h 3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7"/>
                <a:gd name="T106" fmla="*/ 0 h 323"/>
                <a:gd name="T107" fmla="*/ 317 w 317"/>
                <a:gd name="T108" fmla="*/ 323 h 3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7" h="323">
                  <a:moveTo>
                    <a:pt x="21" y="102"/>
                  </a:moveTo>
                  <a:lnTo>
                    <a:pt x="5" y="86"/>
                  </a:lnTo>
                  <a:lnTo>
                    <a:pt x="50" y="73"/>
                  </a:lnTo>
                  <a:lnTo>
                    <a:pt x="72" y="46"/>
                  </a:lnTo>
                  <a:lnTo>
                    <a:pt x="61" y="40"/>
                  </a:lnTo>
                  <a:lnTo>
                    <a:pt x="59" y="21"/>
                  </a:lnTo>
                  <a:lnTo>
                    <a:pt x="90" y="32"/>
                  </a:lnTo>
                  <a:lnTo>
                    <a:pt x="109" y="0"/>
                  </a:lnTo>
                  <a:lnTo>
                    <a:pt x="125" y="13"/>
                  </a:lnTo>
                  <a:lnTo>
                    <a:pt x="125" y="21"/>
                  </a:lnTo>
                  <a:lnTo>
                    <a:pt x="167" y="75"/>
                  </a:lnTo>
                  <a:lnTo>
                    <a:pt x="191" y="117"/>
                  </a:lnTo>
                  <a:lnTo>
                    <a:pt x="219" y="128"/>
                  </a:lnTo>
                  <a:lnTo>
                    <a:pt x="229" y="102"/>
                  </a:lnTo>
                  <a:lnTo>
                    <a:pt x="280" y="129"/>
                  </a:lnTo>
                  <a:lnTo>
                    <a:pt x="266" y="174"/>
                  </a:lnTo>
                  <a:lnTo>
                    <a:pt x="293" y="201"/>
                  </a:lnTo>
                  <a:lnTo>
                    <a:pt x="283" y="232"/>
                  </a:lnTo>
                  <a:lnTo>
                    <a:pt x="309" y="238"/>
                  </a:lnTo>
                  <a:lnTo>
                    <a:pt x="317" y="272"/>
                  </a:lnTo>
                  <a:lnTo>
                    <a:pt x="274" y="277"/>
                  </a:lnTo>
                  <a:lnTo>
                    <a:pt x="216" y="310"/>
                  </a:lnTo>
                  <a:lnTo>
                    <a:pt x="211" y="323"/>
                  </a:lnTo>
                  <a:lnTo>
                    <a:pt x="144" y="299"/>
                  </a:lnTo>
                  <a:lnTo>
                    <a:pt x="143" y="217"/>
                  </a:lnTo>
                  <a:lnTo>
                    <a:pt x="127" y="232"/>
                  </a:lnTo>
                  <a:lnTo>
                    <a:pt x="83" y="222"/>
                  </a:lnTo>
                  <a:lnTo>
                    <a:pt x="83" y="181"/>
                  </a:lnTo>
                  <a:lnTo>
                    <a:pt x="48" y="152"/>
                  </a:lnTo>
                  <a:lnTo>
                    <a:pt x="10" y="166"/>
                  </a:lnTo>
                  <a:lnTo>
                    <a:pt x="0" y="147"/>
                  </a:lnTo>
                  <a:lnTo>
                    <a:pt x="0" y="120"/>
                  </a:lnTo>
                  <a:lnTo>
                    <a:pt x="21" y="10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67" name="Freeform 236"/>
            <p:cNvSpPr>
              <a:spLocks/>
            </p:cNvSpPr>
            <p:nvPr/>
          </p:nvSpPr>
          <p:spPr bwMode="auto">
            <a:xfrm>
              <a:off x="2649538" y="3133725"/>
              <a:ext cx="63500" cy="111125"/>
            </a:xfrm>
            <a:custGeom>
              <a:avLst/>
              <a:gdLst>
                <a:gd name="T0" fmla="*/ 2147483647 w 38"/>
                <a:gd name="T1" fmla="*/ 0 h 66"/>
                <a:gd name="T2" fmla="*/ 2147483647 w 38"/>
                <a:gd name="T3" fmla="*/ 2147483647 h 66"/>
                <a:gd name="T4" fmla="*/ 2147483647 w 38"/>
                <a:gd name="T5" fmla="*/ 2147483647 h 66"/>
                <a:gd name="T6" fmla="*/ 2147483647 w 38"/>
                <a:gd name="T7" fmla="*/ 2147483647 h 66"/>
                <a:gd name="T8" fmla="*/ 2147483647 w 38"/>
                <a:gd name="T9" fmla="*/ 2147483647 h 66"/>
                <a:gd name="T10" fmla="*/ 2147483647 w 38"/>
                <a:gd name="T11" fmla="*/ 2147483647 h 66"/>
                <a:gd name="T12" fmla="*/ 2147483647 w 38"/>
                <a:gd name="T13" fmla="*/ 2147483647 h 66"/>
                <a:gd name="T14" fmla="*/ 0 w 38"/>
                <a:gd name="T15" fmla="*/ 2147483647 h 66"/>
                <a:gd name="T16" fmla="*/ 2147483647 w 38"/>
                <a:gd name="T17" fmla="*/ 2147483647 h 66"/>
                <a:gd name="T18" fmla="*/ 2147483647 w 38"/>
                <a:gd name="T19" fmla="*/ 2147483647 h 66"/>
                <a:gd name="T20" fmla="*/ 2147483647 w 38"/>
                <a:gd name="T21" fmla="*/ 0 h 66"/>
                <a:gd name="T22" fmla="*/ 2147483647 w 38"/>
                <a:gd name="T23" fmla="*/ 0 h 66"/>
                <a:gd name="T24" fmla="*/ 2147483647 w 38"/>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66"/>
                <a:gd name="T41" fmla="*/ 38 w 38"/>
                <a:gd name="T42" fmla="*/ 66 h 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66">
                  <a:moveTo>
                    <a:pt x="27" y="0"/>
                  </a:moveTo>
                  <a:lnTo>
                    <a:pt x="38" y="5"/>
                  </a:lnTo>
                  <a:lnTo>
                    <a:pt x="34" y="14"/>
                  </a:lnTo>
                  <a:lnTo>
                    <a:pt x="16" y="30"/>
                  </a:lnTo>
                  <a:lnTo>
                    <a:pt x="35" y="40"/>
                  </a:lnTo>
                  <a:lnTo>
                    <a:pt x="34" y="66"/>
                  </a:lnTo>
                  <a:lnTo>
                    <a:pt x="14" y="53"/>
                  </a:lnTo>
                  <a:lnTo>
                    <a:pt x="0" y="38"/>
                  </a:lnTo>
                  <a:lnTo>
                    <a:pt x="3" y="19"/>
                  </a:lnTo>
                  <a:lnTo>
                    <a:pt x="14" y="11"/>
                  </a:lnTo>
                  <a:lnTo>
                    <a:pt x="27"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3" name="Freeform 252"/>
            <p:cNvSpPr>
              <a:spLocks/>
            </p:cNvSpPr>
            <p:nvPr/>
          </p:nvSpPr>
          <p:spPr bwMode="auto">
            <a:xfrm>
              <a:off x="3832225" y="5478463"/>
              <a:ext cx="423863" cy="357187"/>
            </a:xfrm>
            <a:custGeom>
              <a:avLst/>
              <a:gdLst>
                <a:gd name="T0" fmla="*/ 2147483647 w 253"/>
                <a:gd name="T1" fmla="*/ 2147483647 h 213"/>
                <a:gd name="T2" fmla="*/ 2147483647 w 253"/>
                <a:gd name="T3" fmla="*/ 2147483647 h 213"/>
                <a:gd name="T4" fmla="*/ 2147483647 w 253"/>
                <a:gd name="T5" fmla="*/ 2147483647 h 213"/>
                <a:gd name="T6" fmla="*/ 2147483647 w 253"/>
                <a:gd name="T7" fmla="*/ 2147483647 h 213"/>
                <a:gd name="T8" fmla="*/ 2147483647 w 253"/>
                <a:gd name="T9" fmla="*/ 2147483647 h 213"/>
                <a:gd name="T10" fmla="*/ 2147483647 w 253"/>
                <a:gd name="T11" fmla="*/ 2147483647 h 213"/>
                <a:gd name="T12" fmla="*/ 2147483647 w 253"/>
                <a:gd name="T13" fmla="*/ 2147483647 h 213"/>
                <a:gd name="T14" fmla="*/ 2147483647 w 253"/>
                <a:gd name="T15" fmla="*/ 2147483647 h 213"/>
                <a:gd name="T16" fmla="*/ 2147483647 w 253"/>
                <a:gd name="T17" fmla="*/ 2147483647 h 213"/>
                <a:gd name="T18" fmla="*/ 2147483647 w 253"/>
                <a:gd name="T19" fmla="*/ 2147483647 h 213"/>
                <a:gd name="T20" fmla="*/ 2147483647 w 253"/>
                <a:gd name="T21" fmla="*/ 2147483647 h 213"/>
                <a:gd name="T22" fmla="*/ 2147483647 w 253"/>
                <a:gd name="T23" fmla="*/ 2147483647 h 213"/>
                <a:gd name="T24" fmla="*/ 2147483647 w 253"/>
                <a:gd name="T25" fmla="*/ 2147483647 h 213"/>
                <a:gd name="T26" fmla="*/ 2147483647 w 253"/>
                <a:gd name="T27" fmla="*/ 2147483647 h 213"/>
                <a:gd name="T28" fmla="*/ 0 w 253"/>
                <a:gd name="T29" fmla="*/ 2147483647 h 213"/>
                <a:gd name="T30" fmla="*/ 2147483647 w 253"/>
                <a:gd name="T31" fmla="*/ 2147483647 h 213"/>
                <a:gd name="T32" fmla="*/ 2147483647 w 253"/>
                <a:gd name="T33" fmla="*/ 2147483647 h 213"/>
                <a:gd name="T34" fmla="*/ 2147483647 w 253"/>
                <a:gd name="T35" fmla="*/ 2147483647 h 213"/>
                <a:gd name="T36" fmla="*/ 2147483647 w 253"/>
                <a:gd name="T37" fmla="*/ 2147483647 h 213"/>
                <a:gd name="T38" fmla="*/ 2147483647 w 253"/>
                <a:gd name="T39" fmla="*/ 2147483647 h 213"/>
                <a:gd name="T40" fmla="*/ 2147483647 w 253"/>
                <a:gd name="T41" fmla="*/ 2147483647 h 213"/>
                <a:gd name="T42" fmla="*/ 2147483647 w 253"/>
                <a:gd name="T43" fmla="*/ 0 h 213"/>
                <a:gd name="T44" fmla="*/ 2147483647 w 253"/>
                <a:gd name="T45" fmla="*/ 0 h 213"/>
                <a:gd name="T46" fmla="*/ 2147483647 w 253"/>
                <a:gd name="T47" fmla="*/ 2147483647 h 213"/>
                <a:gd name="T48" fmla="*/ 2147483647 w 253"/>
                <a:gd name="T49" fmla="*/ 2147483647 h 213"/>
                <a:gd name="T50" fmla="*/ 2147483647 w 253"/>
                <a:gd name="T51" fmla="*/ 2147483647 h 213"/>
                <a:gd name="T52" fmla="*/ 2147483647 w 253"/>
                <a:gd name="T53" fmla="*/ 2147483647 h 213"/>
                <a:gd name="T54" fmla="*/ 2147483647 w 253"/>
                <a:gd name="T55" fmla="*/ 2147483647 h 213"/>
                <a:gd name="T56" fmla="*/ 2147483647 w 253"/>
                <a:gd name="T57" fmla="*/ 2147483647 h 213"/>
                <a:gd name="T58" fmla="*/ 2147483647 w 253"/>
                <a:gd name="T59" fmla="*/ 2147483647 h 213"/>
                <a:gd name="T60" fmla="*/ 2147483647 w 253"/>
                <a:gd name="T61" fmla="*/ 2147483647 h 213"/>
                <a:gd name="T62" fmla="*/ 2147483647 w 253"/>
                <a:gd name="T63" fmla="*/ 2147483647 h 213"/>
                <a:gd name="T64" fmla="*/ 2147483647 w 253"/>
                <a:gd name="T65" fmla="*/ 2147483647 h 213"/>
                <a:gd name="T66" fmla="*/ 2147483647 w 253"/>
                <a:gd name="T67" fmla="*/ 2147483647 h 213"/>
                <a:gd name="T68" fmla="*/ 2147483647 w 253"/>
                <a:gd name="T69" fmla="*/ 2147483647 h 213"/>
                <a:gd name="T70" fmla="*/ 2147483647 w 253"/>
                <a:gd name="T71" fmla="*/ 2147483647 h 213"/>
                <a:gd name="T72" fmla="*/ 2147483647 w 253"/>
                <a:gd name="T73" fmla="*/ 2147483647 h 213"/>
                <a:gd name="T74" fmla="*/ 2147483647 w 253"/>
                <a:gd name="T75" fmla="*/ 2147483647 h 213"/>
                <a:gd name="T76" fmla="*/ 2147483647 w 253"/>
                <a:gd name="T77" fmla="*/ 2147483647 h 213"/>
                <a:gd name="T78" fmla="*/ 2147483647 w 253"/>
                <a:gd name="T79" fmla="*/ 2147483647 h 213"/>
                <a:gd name="T80" fmla="*/ 2147483647 w 253"/>
                <a:gd name="T81" fmla="*/ 2147483647 h 213"/>
                <a:gd name="T82" fmla="*/ 2147483647 w 253"/>
                <a:gd name="T83" fmla="*/ 2147483647 h 213"/>
                <a:gd name="T84" fmla="*/ 2147483647 w 253"/>
                <a:gd name="T85" fmla="*/ 2147483647 h 213"/>
                <a:gd name="T86" fmla="*/ 2147483647 w 253"/>
                <a:gd name="T87" fmla="*/ 2147483647 h 21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53"/>
                <a:gd name="T133" fmla="*/ 0 h 213"/>
                <a:gd name="T134" fmla="*/ 253 w 253"/>
                <a:gd name="T135" fmla="*/ 213 h 21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53" h="213">
                  <a:moveTo>
                    <a:pt x="101" y="203"/>
                  </a:moveTo>
                  <a:lnTo>
                    <a:pt x="47" y="193"/>
                  </a:lnTo>
                  <a:lnTo>
                    <a:pt x="53" y="201"/>
                  </a:lnTo>
                  <a:lnTo>
                    <a:pt x="40" y="213"/>
                  </a:lnTo>
                  <a:lnTo>
                    <a:pt x="31" y="206"/>
                  </a:lnTo>
                  <a:lnTo>
                    <a:pt x="32" y="195"/>
                  </a:lnTo>
                  <a:lnTo>
                    <a:pt x="8" y="185"/>
                  </a:lnTo>
                  <a:lnTo>
                    <a:pt x="3" y="177"/>
                  </a:lnTo>
                  <a:lnTo>
                    <a:pt x="5" y="161"/>
                  </a:lnTo>
                  <a:lnTo>
                    <a:pt x="21" y="152"/>
                  </a:lnTo>
                  <a:lnTo>
                    <a:pt x="7" y="137"/>
                  </a:lnTo>
                  <a:lnTo>
                    <a:pt x="3" y="117"/>
                  </a:lnTo>
                  <a:lnTo>
                    <a:pt x="23" y="113"/>
                  </a:lnTo>
                  <a:lnTo>
                    <a:pt x="10" y="97"/>
                  </a:lnTo>
                  <a:lnTo>
                    <a:pt x="0" y="54"/>
                  </a:lnTo>
                  <a:lnTo>
                    <a:pt x="24" y="38"/>
                  </a:lnTo>
                  <a:lnTo>
                    <a:pt x="13" y="25"/>
                  </a:lnTo>
                  <a:lnTo>
                    <a:pt x="48" y="22"/>
                  </a:lnTo>
                  <a:lnTo>
                    <a:pt x="66" y="37"/>
                  </a:lnTo>
                  <a:lnTo>
                    <a:pt x="107" y="1"/>
                  </a:lnTo>
                  <a:lnTo>
                    <a:pt x="136" y="19"/>
                  </a:lnTo>
                  <a:lnTo>
                    <a:pt x="149" y="0"/>
                  </a:lnTo>
                  <a:lnTo>
                    <a:pt x="184" y="0"/>
                  </a:lnTo>
                  <a:lnTo>
                    <a:pt x="215" y="19"/>
                  </a:lnTo>
                  <a:lnTo>
                    <a:pt x="219" y="40"/>
                  </a:lnTo>
                  <a:lnTo>
                    <a:pt x="243" y="51"/>
                  </a:lnTo>
                  <a:lnTo>
                    <a:pt x="242" y="73"/>
                  </a:lnTo>
                  <a:lnTo>
                    <a:pt x="253" y="83"/>
                  </a:lnTo>
                  <a:lnTo>
                    <a:pt x="250" y="93"/>
                  </a:lnTo>
                  <a:lnTo>
                    <a:pt x="226" y="104"/>
                  </a:lnTo>
                  <a:lnTo>
                    <a:pt x="216" y="99"/>
                  </a:lnTo>
                  <a:lnTo>
                    <a:pt x="207" y="123"/>
                  </a:lnTo>
                  <a:lnTo>
                    <a:pt x="184" y="145"/>
                  </a:lnTo>
                  <a:lnTo>
                    <a:pt x="207" y="142"/>
                  </a:lnTo>
                  <a:lnTo>
                    <a:pt x="199" y="173"/>
                  </a:lnTo>
                  <a:lnTo>
                    <a:pt x="181" y="166"/>
                  </a:lnTo>
                  <a:lnTo>
                    <a:pt x="173" y="176"/>
                  </a:lnTo>
                  <a:lnTo>
                    <a:pt x="144" y="184"/>
                  </a:lnTo>
                  <a:lnTo>
                    <a:pt x="143" y="197"/>
                  </a:lnTo>
                  <a:lnTo>
                    <a:pt x="123" y="189"/>
                  </a:lnTo>
                  <a:lnTo>
                    <a:pt x="104" y="193"/>
                  </a:lnTo>
                  <a:lnTo>
                    <a:pt x="101" y="203"/>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76" name="Freeform 245"/>
            <p:cNvSpPr>
              <a:spLocks/>
            </p:cNvSpPr>
            <p:nvPr/>
          </p:nvSpPr>
          <p:spPr bwMode="auto">
            <a:xfrm>
              <a:off x="4140200" y="5205413"/>
              <a:ext cx="357188" cy="411162"/>
            </a:xfrm>
            <a:custGeom>
              <a:avLst/>
              <a:gdLst>
                <a:gd name="T0" fmla="*/ 2147483647 w 213"/>
                <a:gd name="T1" fmla="*/ 2147483647 h 246"/>
                <a:gd name="T2" fmla="*/ 2147483647 w 213"/>
                <a:gd name="T3" fmla="*/ 2147483647 h 246"/>
                <a:gd name="T4" fmla="*/ 2147483647 w 213"/>
                <a:gd name="T5" fmla="*/ 2147483647 h 246"/>
                <a:gd name="T6" fmla="*/ 2147483647 w 213"/>
                <a:gd name="T7" fmla="*/ 2147483647 h 246"/>
                <a:gd name="T8" fmla="*/ 2147483647 w 213"/>
                <a:gd name="T9" fmla="*/ 2147483647 h 246"/>
                <a:gd name="T10" fmla="*/ 2147483647 w 213"/>
                <a:gd name="T11" fmla="*/ 2147483647 h 246"/>
                <a:gd name="T12" fmla="*/ 2147483647 w 213"/>
                <a:gd name="T13" fmla="*/ 2147483647 h 246"/>
                <a:gd name="T14" fmla="*/ 2147483647 w 213"/>
                <a:gd name="T15" fmla="*/ 2147483647 h 246"/>
                <a:gd name="T16" fmla="*/ 2147483647 w 213"/>
                <a:gd name="T17" fmla="*/ 2147483647 h 246"/>
                <a:gd name="T18" fmla="*/ 2147483647 w 213"/>
                <a:gd name="T19" fmla="*/ 2147483647 h 246"/>
                <a:gd name="T20" fmla="*/ 2147483647 w 213"/>
                <a:gd name="T21" fmla="*/ 2147483647 h 246"/>
                <a:gd name="T22" fmla="*/ 0 w 213"/>
                <a:gd name="T23" fmla="*/ 2147483647 h 246"/>
                <a:gd name="T24" fmla="*/ 2147483647 w 213"/>
                <a:gd name="T25" fmla="*/ 2147483647 h 246"/>
                <a:gd name="T26" fmla="*/ 2147483647 w 213"/>
                <a:gd name="T27" fmla="*/ 2147483647 h 246"/>
                <a:gd name="T28" fmla="*/ 2147483647 w 213"/>
                <a:gd name="T29" fmla="*/ 2147483647 h 246"/>
                <a:gd name="T30" fmla="*/ 2147483647 w 213"/>
                <a:gd name="T31" fmla="*/ 2147483647 h 246"/>
                <a:gd name="T32" fmla="*/ 2147483647 w 213"/>
                <a:gd name="T33" fmla="*/ 2147483647 h 246"/>
                <a:gd name="T34" fmla="*/ 2147483647 w 213"/>
                <a:gd name="T35" fmla="*/ 2147483647 h 246"/>
                <a:gd name="T36" fmla="*/ 2147483647 w 213"/>
                <a:gd name="T37" fmla="*/ 0 h 246"/>
                <a:gd name="T38" fmla="*/ 2147483647 w 213"/>
                <a:gd name="T39" fmla="*/ 2147483647 h 246"/>
                <a:gd name="T40" fmla="*/ 2147483647 w 213"/>
                <a:gd name="T41" fmla="*/ 2147483647 h 246"/>
                <a:gd name="T42" fmla="*/ 2147483647 w 213"/>
                <a:gd name="T43" fmla="*/ 2147483647 h 246"/>
                <a:gd name="T44" fmla="*/ 2147483647 w 213"/>
                <a:gd name="T45" fmla="*/ 2147483647 h 246"/>
                <a:gd name="T46" fmla="*/ 2147483647 w 213"/>
                <a:gd name="T47" fmla="*/ 2147483647 h 246"/>
                <a:gd name="T48" fmla="*/ 2147483647 w 213"/>
                <a:gd name="T49" fmla="*/ 2147483647 h 246"/>
                <a:gd name="T50" fmla="*/ 2147483647 w 213"/>
                <a:gd name="T51" fmla="*/ 2147483647 h 246"/>
                <a:gd name="T52" fmla="*/ 2147483647 w 213"/>
                <a:gd name="T53" fmla="*/ 2147483647 h 246"/>
                <a:gd name="T54" fmla="*/ 2147483647 w 213"/>
                <a:gd name="T55" fmla="*/ 2147483647 h 246"/>
                <a:gd name="T56" fmla="*/ 2147483647 w 213"/>
                <a:gd name="T57" fmla="*/ 2147483647 h 24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13"/>
                <a:gd name="T88" fmla="*/ 0 h 246"/>
                <a:gd name="T89" fmla="*/ 213 w 213"/>
                <a:gd name="T90" fmla="*/ 246 h 24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13" h="246">
                  <a:moveTo>
                    <a:pt x="109" y="195"/>
                  </a:moveTo>
                  <a:lnTo>
                    <a:pt x="104" y="204"/>
                  </a:lnTo>
                  <a:lnTo>
                    <a:pt x="109" y="224"/>
                  </a:lnTo>
                  <a:lnTo>
                    <a:pt x="99" y="219"/>
                  </a:lnTo>
                  <a:lnTo>
                    <a:pt x="90" y="227"/>
                  </a:lnTo>
                  <a:lnTo>
                    <a:pt x="72" y="227"/>
                  </a:lnTo>
                  <a:lnTo>
                    <a:pt x="69" y="246"/>
                  </a:lnTo>
                  <a:lnTo>
                    <a:pt x="58" y="236"/>
                  </a:lnTo>
                  <a:lnTo>
                    <a:pt x="59" y="214"/>
                  </a:lnTo>
                  <a:lnTo>
                    <a:pt x="35" y="203"/>
                  </a:lnTo>
                  <a:lnTo>
                    <a:pt x="31" y="182"/>
                  </a:lnTo>
                  <a:lnTo>
                    <a:pt x="0" y="163"/>
                  </a:lnTo>
                  <a:lnTo>
                    <a:pt x="15" y="158"/>
                  </a:lnTo>
                  <a:lnTo>
                    <a:pt x="15" y="142"/>
                  </a:lnTo>
                  <a:lnTo>
                    <a:pt x="40" y="129"/>
                  </a:lnTo>
                  <a:lnTo>
                    <a:pt x="64" y="131"/>
                  </a:lnTo>
                  <a:lnTo>
                    <a:pt x="23" y="94"/>
                  </a:lnTo>
                  <a:lnTo>
                    <a:pt x="7" y="52"/>
                  </a:lnTo>
                  <a:lnTo>
                    <a:pt x="45" y="0"/>
                  </a:lnTo>
                  <a:lnTo>
                    <a:pt x="72" y="35"/>
                  </a:lnTo>
                  <a:lnTo>
                    <a:pt x="149" y="64"/>
                  </a:lnTo>
                  <a:lnTo>
                    <a:pt x="202" y="46"/>
                  </a:lnTo>
                  <a:lnTo>
                    <a:pt x="213" y="78"/>
                  </a:lnTo>
                  <a:lnTo>
                    <a:pt x="175" y="132"/>
                  </a:lnTo>
                  <a:lnTo>
                    <a:pt x="181" y="155"/>
                  </a:lnTo>
                  <a:lnTo>
                    <a:pt x="119" y="195"/>
                  </a:lnTo>
                  <a:lnTo>
                    <a:pt x="109" y="19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7" name="Freeform 246"/>
            <p:cNvSpPr>
              <a:spLocks/>
            </p:cNvSpPr>
            <p:nvPr/>
          </p:nvSpPr>
          <p:spPr bwMode="auto">
            <a:xfrm>
              <a:off x="3783013" y="2852738"/>
              <a:ext cx="534987" cy="438150"/>
            </a:xfrm>
            <a:custGeom>
              <a:avLst/>
              <a:gdLst>
                <a:gd name="T0" fmla="*/ 0 w 320"/>
                <a:gd name="T1" fmla="*/ 2147483647 h 261"/>
                <a:gd name="T2" fmla="*/ 2147483647 w 320"/>
                <a:gd name="T3" fmla="*/ 2147483647 h 261"/>
                <a:gd name="T4" fmla="*/ 2147483647 w 320"/>
                <a:gd name="T5" fmla="*/ 0 h 261"/>
                <a:gd name="T6" fmla="*/ 2147483647 w 320"/>
                <a:gd name="T7" fmla="*/ 2147483647 h 261"/>
                <a:gd name="T8" fmla="*/ 2147483647 w 320"/>
                <a:gd name="T9" fmla="*/ 2147483647 h 261"/>
                <a:gd name="T10" fmla="*/ 2147483647 w 320"/>
                <a:gd name="T11" fmla="*/ 2147483647 h 261"/>
                <a:gd name="T12" fmla="*/ 2147483647 w 320"/>
                <a:gd name="T13" fmla="*/ 2147483647 h 261"/>
                <a:gd name="T14" fmla="*/ 2147483647 w 320"/>
                <a:gd name="T15" fmla="*/ 2147483647 h 261"/>
                <a:gd name="T16" fmla="*/ 2147483647 w 320"/>
                <a:gd name="T17" fmla="*/ 2147483647 h 261"/>
                <a:gd name="T18" fmla="*/ 2147483647 w 320"/>
                <a:gd name="T19" fmla="*/ 2147483647 h 261"/>
                <a:gd name="T20" fmla="*/ 2147483647 w 320"/>
                <a:gd name="T21" fmla="*/ 2147483647 h 261"/>
                <a:gd name="T22" fmla="*/ 2147483647 w 320"/>
                <a:gd name="T23" fmla="*/ 2147483647 h 261"/>
                <a:gd name="T24" fmla="*/ 2147483647 w 320"/>
                <a:gd name="T25" fmla="*/ 2147483647 h 261"/>
                <a:gd name="T26" fmla="*/ 2147483647 w 320"/>
                <a:gd name="T27" fmla="*/ 2147483647 h 261"/>
                <a:gd name="T28" fmla="*/ 2147483647 w 320"/>
                <a:gd name="T29" fmla="*/ 2147483647 h 261"/>
                <a:gd name="T30" fmla="*/ 2147483647 w 320"/>
                <a:gd name="T31" fmla="*/ 2147483647 h 261"/>
                <a:gd name="T32" fmla="*/ 2147483647 w 320"/>
                <a:gd name="T33" fmla="*/ 2147483647 h 261"/>
                <a:gd name="T34" fmla="*/ 2147483647 w 320"/>
                <a:gd name="T35" fmla="*/ 2147483647 h 261"/>
                <a:gd name="T36" fmla="*/ 2147483647 w 320"/>
                <a:gd name="T37" fmla="*/ 2147483647 h 261"/>
                <a:gd name="T38" fmla="*/ 2147483647 w 320"/>
                <a:gd name="T39" fmla="*/ 2147483647 h 261"/>
                <a:gd name="T40" fmla="*/ 2147483647 w 320"/>
                <a:gd name="T41" fmla="*/ 2147483647 h 261"/>
                <a:gd name="T42" fmla="*/ 2147483647 w 320"/>
                <a:gd name="T43" fmla="*/ 2147483647 h 261"/>
                <a:gd name="T44" fmla="*/ 2147483647 w 320"/>
                <a:gd name="T45" fmla="*/ 2147483647 h 261"/>
                <a:gd name="T46" fmla="*/ 2147483647 w 320"/>
                <a:gd name="T47" fmla="*/ 2147483647 h 261"/>
                <a:gd name="T48" fmla="*/ 2147483647 w 320"/>
                <a:gd name="T49" fmla="*/ 2147483647 h 261"/>
                <a:gd name="T50" fmla="*/ 2147483647 w 320"/>
                <a:gd name="T51" fmla="*/ 2147483647 h 261"/>
                <a:gd name="T52" fmla="*/ 2147483647 w 320"/>
                <a:gd name="T53" fmla="*/ 2147483647 h 261"/>
                <a:gd name="T54" fmla="*/ 2147483647 w 320"/>
                <a:gd name="T55" fmla="*/ 2147483647 h 261"/>
                <a:gd name="T56" fmla="*/ 2147483647 w 320"/>
                <a:gd name="T57" fmla="*/ 2147483647 h 261"/>
                <a:gd name="T58" fmla="*/ 2147483647 w 320"/>
                <a:gd name="T59" fmla="*/ 2147483647 h 261"/>
                <a:gd name="T60" fmla="*/ 2147483647 w 320"/>
                <a:gd name="T61" fmla="*/ 2147483647 h 261"/>
                <a:gd name="T62" fmla="*/ 2147483647 w 320"/>
                <a:gd name="T63" fmla="*/ 2147483647 h 261"/>
                <a:gd name="T64" fmla="*/ 2147483647 w 320"/>
                <a:gd name="T65" fmla="*/ 2147483647 h 261"/>
                <a:gd name="T66" fmla="*/ 0 w 320"/>
                <a:gd name="T67" fmla="*/ 2147483647 h 261"/>
                <a:gd name="T68" fmla="*/ 0 w 320"/>
                <a:gd name="T69" fmla="*/ 2147483647 h 261"/>
                <a:gd name="T70" fmla="*/ 0 w 320"/>
                <a:gd name="T71" fmla="*/ 2147483647 h 26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0"/>
                <a:gd name="T109" fmla="*/ 0 h 261"/>
                <a:gd name="T110" fmla="*/ 320 w 320"/>
                <a:gd name="T111" fmla="*/ 261 h 26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0" h="261">
                  <a:moveTo>
                    <a:pt x="0" y="7"/>
                  </a:moveTo>
                  <a:lnTo>
                    <a:pt x="24" y="19"/>
                  </a:lnTo>
                  <a:lnTo>
                    <a:pt x="53" y="0"/>
                  </a:lnTo>
                  <a:lnTo>
                    <a:pt x="109" y="13"/>
                  </a:lnTo>
                  <a:lnTo>
                    <a:pt x="155" y="88"/>
                  </a:lnTo>
                  <a:lnTo>
                    <a:pt x="174" y="91"/>
                  </a:lnTo>
                  <a:lnTo>
                    <a:pt x="174" y="74"/>
                  </a:lnTo>
                  <a:lnTo>
                    <a:pt x="206" y="79"/>
                  </a:lnTo>
                  <a:lnTo>
                    <a:pt x="211" y="96"/>
                  </a:lnTo>
                  <a:lnTo>
                    <a:pt x="254" y="96"/>
                  </a:lnTo>
                  <a:lnTo>
                    <a:pt x="278" y="75"/>
                  </a:lnTo>
                  <a:lnTo>
                    <a:pt x="320" y="110"/>
                  </a:lnTo>
                  <a:lnTo>
                    <a:pt x="309" y="141"/>
                  </a:lnTo>
                  <a:lnTo>
                    <a:pt x="265" y="141"/>
                  </a:lnTo>
                  <a:lnTo>
                    <a:pt x="227" y="128"/>
                  </a:lnTo>
                  <a:lnTo>
                    <a:pt x="221" y="110"/>
                  </a:lnTo>
                  <a:lnTo>
                    <a:pt x="198" y="160"/>
                  </a:lnTo>
                  <a:lnTo>
                    <a:pt x="219" y="168"/>
                  </a:lnTo>
                  <a:lnTo>
                    <a:pt x="222" y="192"/>
                  </a:lnTo>
                  <a:lnTo>
                    <a:pt x="238" y="174"/>
                  </a:lnTo>
                  <a:lnTo>
                    <a:pt x="262" y="187"/>
                  </a:lnTo>
                  <a:lnTo>
                    <a:pt x="259" y="243"/>
                  </a:lnTo>
                  <a:lnTo>
                    <a:pt x="243" y="259"/>
                  </a:lnTo>
                  <a:lnTo>
                    <a:pt x="232" y="261"/>
                  </a:lnTo>
                  <a:lnTo>
                    <a:pt x="209" y="242"/>
                  </a:lnTo>
                  <a:lnTo>
                    <a:pt x="161" y="229"/>
                  </a:lnTo>
                  <a:lnTo>
                    <a:pt x="128" y="206"/>
                  </a:lnTo>
                  <a:lnTo>
                    <a:pt x="81" y="194"/>
                  </a:lnTo>
                  <a:lnTo>
                    <a:pt x="83" y="163"/>
                  </a:lnTo>
                  <a:lnTo>
                    <a:pt x="38" y="152"/>
                  </a:lnTo>
                  <a:lnTo>
                    <a:pt x="8" y="114"/>
                  </a:lnTo>
                  <a:lnTo>
                    <a:pt x="21" y="112"/>
                  </a:lnTo>
                  <a:lnTo>
                    <a:pt x="24" y="79"/>
                  </a:lnTo>
                  <a:lnTo>
                    <a:pt x="0" y="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78" name="Freeform 247"/>
            <p:cNvSpPr>
              <a:spLocks/>
            </p:cNvSpPr>
            <p:nvPr/>
          </p:nvSpPr>
          <p:spPr bwMode="auto">
            <a:xfrm>
              <a:off x="4114800" y="3035300"/>
              <a:ext cx="377825" cy="431800"/>
            </a:xfrm>
            <a:custGeom>
              <a:avLst/>
              <a:gdLst>
                <a:gd name="T0" fmla="*/ 2147483647 w 226"/>
                <a:gd name="T1" fmla="*/ 2147483647 h 257"/>
                <a:gd name="T2" fmla="*/ 2147483647 w 226"/>
                <a:gd name="T3" fmla="*/ 2147483647 h 257"/>
                <a:gd name="T4" fmla="*/ 2147483647 w 226"/>
                <a:gd name="T5" fmla="*/ 2147483647 h 257"/>
                <a:gd name="T6" fmla="*/ 2147483647 w 226"/>
                <a:gd name="T7" fmla="*/ 2147483647 h 257"/>
                <a:gd name="T8" fmla="*/ 2147483647 w 226"/>
                <a:gd name="T9" fmla="*/ 2147483647 h 257"/>
                <a:gd name="T10" fmla="*/ 2147483647 w 226"/>
                <a:gd name="T11" fmla="*/ 2147483647 h 257"/>
                <a:gd name="T12" fmla="*/ 2147483647 w 226"/>
                <a:gd name="T13" fmla="*/ 2147483647 h 257"/>
                <a:gd name="T14" fmla="*/ 2147483647 w 226"/>
                <a:gd name="T15" fmla="*/ 2147483647 h 257"/>
                <a:gd name="T16" fmla="*/ 2147483647 w 226"/>
                <a:gd name="T17" fmla="*/ 2147483647 h 257"/>
                <a:gd name="T18" fmla="*/ 2147483647 w 226"/>
                <a:gd name="T19" fmla="*/ 2147483647 h 257"/>
                <a:gd name="T20" fmla="*/ 2147483647 w 226"/>
                <a:gd name="T21" fmla="*/ 2147483647 h 257"/>
                <a:gd name="T22" fmla="*/ 2147483647 w 226"/>
                <a:gd name="T23" fmla="*/ 2147483647 h 257"/>
                <a:gd name="T24" fmla="*/ 0 w 226"/>
                <a:gd name="T25" fmla="*/ 2147483647 h 257"/>
                <a:gd name="T26" fmla="*/ 2147483647 w 226"/>
                <a:gd name="T27" fmla="*/ 2147483647 h 257"/>
                <a:gd name="T28" fmla="*/ 2147483647 w 226"/>
                <a:gd name="T29" fmla="*/ 2147483647 h 257"/>
                <a:gd name="T30" fmla="*/ 2147483647 w 226"/>
                <a:gd name="T31" fmla="*/ 2147483647 h 257"/>
                <a:gd name="T32" fmla="*/ 2147483647 w 226"/>
                <a:gd name="T33" fmla="*/ 2147483647 h 257"/>
                <a:gd name="T34" fmla="*/ 2147483647 w 226"/>
                <a:gd name="T35" fmla="*/ 2147483647 h 257"/>
                <a:gd name="T36" fmla="*/ 2147483647 w 226"/>
                <a:gd name="T37" fmla="*/ 0 h 257"/>
                <a:gd name="T38" fmla="*/ 2147483647 w 226"/>
                <a:gd name="T39" fmla="*/ 2147483647 h 257"/>
                <a:gd name="T40" fmla="*/ 2147483647 w 226"/>
                <a:gd name="T41" fmla="*/ 2147483647 h 257"/>
                <a:gd name="T42" fmla="*/ 2147483647 w 226"/>
                <a:gd name="T43" fmla="*/ 2147483647 h 257"/>
                <a:gd name="T44" fmla="*/ 2147483647 w 226"/>
                <a:gd name="T45" fmla="*/ 2147483647 h 257"/>
                <a:gd name="T46" fmla="*/ 2147483647 w 226"/>
                <a:gd name="T47" fmla="*/ 2147483647 h 2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6"/>
                <a:gd name="T73" fmla="*/ 0 h 257"/>
                <a:gd name="T74" fmla="*/ 226 w 226"/>
                <a:gd name="T75" fmla="*/ 257 h 2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6" h="257">
                  <a:moveTo>
                    <a:pt x="163" y="120"/>
                  </a:moveTo>
                  <a:lnTo>
                    <a:pt x="152" y="198"/>
                  </a:lnTo>
                  <a:lnTo>
                    <a:pt x="128" y="257"/>
                  </a:lnTo>
                  <a:lnTo>
                    <a:pt x="56" y="208"/>
                  </a:lnTo>
                  <a:lnTo>
                    <a:pt x="34" y="201"/>
                  </a:lnTo>
                  <a:lnTo>
                    <a:pt x="34" y="152"/>
                  </a:lnTo>
                  <a:lnTo>
                    <a:pt x="45" y="150"/>
                  </a:lnTo>
                  <a:lnTo>
                    <a:pt x="61" y="134"/>
                  </a:lnTo>
                  <a:lnTo>
                    <a:pt x="64" y="78"/>
                  </a:lnTo>
                  <a:lnTo>
                    <a:pt x="40" y="65"/>
                  </a:lnTo>
                  <a:lnTo>
                    <a:pt x="24" y="83"/>
                  </a:lnTo>
                  <a:lnTo>
                    <a:pt x="21" y="59"/>
                  </a:lnTo>
                  <a:lnTo>
                    <a:pt x="0" y="51"/>
                  </a:lnTo>
                  <a:lnTo>
                    <a:pt x="23" y="1"/>
                  </a:lnTo>
                  <a:lnTo>
                    <a:pt x="29" y="19"/>
                  </a:lnTo>
                  <a:lnTo>
                    <a:pt x="67" y="32"/>
                  </a:lnTo>
                  <a:lnTo>
                    <a:pt x="111" y="32"/>
                  </a:lnTo>
                  <a:lnTo>
                    <a:pt x="122" y="1"/>
                  </a:lnTo>
                  <a:lnTo>
                    <a:pt x="175" y="0"/>
                  </a:lnTo>
                  <a:lnTo>
                    <a:pt x="226" y="19"/>
                  </a:lnTo>
                  <a:lnTo>
                    <a:pt x="207" y="62"/>
                  </a:lnTo>
                  <a:lnTo>
                    <a:pt x="163" y="12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79" name="Freeform 248"/>
            <p:cNvSpPr>
              <a:spLocks/>
            </p:cNvSpPr>
            <p:nvPr/>
          </p:nvSpPr>
          <p:spPr bwMode="auto">
            <a:xfrm>
              <a:off x="4105275" y="3384550"/>
              <a:ext cx="244475" cy="403225"/>
            </a:xfrm>
            <a:custGeom>
              <a:avLst/>
              <a:gdLst>
                <a:gd name="T0" fmla="*/ 2147483647 w 146"/>
                <a:gd name="T1" fmla="*/ 2147483647 h 241"/>
                <a:gd name="T2" fmla="*/ 2147483647 w 146"/>
                <a:gd name="T3" fmla="*/ 2147483647 h 241"/>
                <a:gd name="T4" fmla="*/ 2147483647 w 146"/>
                <a:gd name="T5" fmla="*/ 2147483647 h 241"/>
                <a:gd name="T6" fmla="*/ 2147483647 w 146"/>
                <a:gd name="T7" fmla="*/ 2147483647 h 241"/>
                <a:gd name="T8" fmla="*/ 2147483647 w 146"/>
                <a:gd name="T9" fmla="*/ 2147483647 h 241"/>
                <a:gd name="T10" fmla="*/ 2147483647 w 146"/>
                <a:gd name="T11" fmla="*/ 2147483647 h 241"/>
                <a:gd name="T12" fmla="*/ 2147483647 w 146"/>
                <a:gd name="T13" fmla="*/ 0 h 241"/>
                <a:gd name="T14" fmla="*/ 2147483647 w 146"/>
                <a:gd name="T15" fmla="*/ 2147483647 h 241"/>
                <a:gd name="T16" fmla="*/ 2147483647 w 146"/>
                <a:gd name="T17" fmla="*/ 2147483647 h 241"/>
                <a:gd name="T18" fmla="*/ 0 w 146"/>
                <a:gd name="T19" fmla="*/ 2147483647 h 241"/>
                <a:gd name="T20" fmla="*/ 2147483647 w 146"/>
                <a:gd name="T21" fmla="*/ 2147483647 h 241"/>
                <a:gd name="T22" fmla="*/ 2147483647 w 146"/>
                <a:gd name="T23" fmla="*/ 2147483647 h 241"/>
                <a:gd name="T24" fmla="*/ 2147483647 w 146"/>
                <a:gd name="T25" fmla="*/ 2147483647 h 241"/>
                <a:gd name="T26" fmla="*/ 2147483647 w 146"/>
                <a:gd name="T27" fmla="*/ 2147483647 h 241"/>
                <a:gd name="T28" fmla="*/ 2147483647 w 146"/>
                <a:gd name="T29" fmla="*/ 2147483647 h 241"/>
                <a:gd name="T30" fmla="*/ 2147483647 w 146"/>
                <a:gd name="T31" fmla="*/ 2147483647 h 241"/>
                <a:gd name="T32" fmla="*/ 2147483647 w 146"/>
                <a:gd name="T33" fmla="*/ 2147483647 h 241"/>
                <a:gd name="T34" fmla="*/ 2147483647 w 146"/>
                <a:gd name="T35" fmla="*/ 2147483647 h 241"/>
                <a:gd name="T36" fmla="*/ 2147483647 w 146"/>
                <a:gd name="T37" fmla="*/ 2147483647 h 2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241"/>
                <a:gd name="T59" fmla="*/ 146 w 146"/>
                <a:gd name="T60" fmla="*/ 241 h 2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241">
                  <a:moveTo>
                    <a:pt x="128" y="174"/>
                  </a:moveTo>
                  <a:lnTo>
                    <a:pt x="136" y="105"/>
                  </a:lnTo>
                  <a:lnTo>
                    <a:pt x="144" y="89"/>
                  </a:lnTo>
                  <a:lnTo>
                    <a:pt x="132" y="72"/>
                  </a:lnTo>
                  <a:lnTo>
                    <a:pt x="133" y="49"/>
                  </a:lnTo>
                  <a:lnTo>
                    <a:pt x="61" y="0"/>
                  </a:lnTo>
                  <a:lnTo>
                    <a:pt x="15" y="105"/>
                  </a:lnTo>
                  <a:lnTo>
                    <a:pt x="15" y="134"/>
                  </a:lnTo>
                  <a:lnTo>
                    <a:pt x="0" y="142"/>
                  </a:lnTo>
                  <a:lnTo>
                    <a:pt x="39" y="163"/>
                  </a:lnTo>
                  <a:lnTo>
                    <a:pt x="44" y="193"/>
                  </a:lnTo>
                  <a:lnTo>
                    <a:pt x="66" y="227"/>
                  </a:lnTo>
                  <a:lnTo>
                    <a:pt x="71" y="241"/>
                  </a:lnTo>
                  <a:lnTo>
                    <a:pt x="112" y="240"/>
                  </a:lnTo>
                  <a:lnTo>
                    <a:pt x="146" y="193"/>
                  </a:lnTo>
                  <a:lnTo>
                    <a:pt x="128" y="17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0" name="Freeform 249"/>
            <p:cNvSpPr>
              <a:spLocks/>
            </p:cNvSpPr>
            <p:nvPr/>
          </p:nvSpPr>
          <p:spPr bwMode="auto">
            <a:xfrm>
              <a:off x="4081463" y="3622675"/>
              <a:ext cx="134937" cy="179388"/>
            </a:xfrm>
            <a:custGeom>
              <a:avLst/>
              <a:gdLst>
                <a:gd name="T0" fmla="*/ 2147483647 w 80"/>
                <a:gd name="T1" fmla="*/ 2147483647 h 107"/>
                <a:gd name="T2" fmla="*/ 2147483647 w 80"/>
                <a:gd name="T3" fmla="*/ 2147483647 h 107"/>
                <a:gd name="T4" fmla="*/ 2147483647 w 80"/>
                <a:gd name="T5" fmla="*/ 0 h 107"/>
                <a:gd name="T6" fmla="*/ 0 w 80"/>
                <a:gd name="T7" fmla="*/ 2147483647 h 107"/>
                <a:gd name="T8" fmla="*/ 2147483647 w 80"/>
                <a:gd name="T9" fmla="*/ 2147483647 h 107"/>
                <a:gd name="T10" fmla="*/ 2147483647 w 80"/>
                <a:gd name="T11" fmla="*/ 2147483647 h 107"/>
                <a:gd name="T12" fmla="*/ 2147483647 w 80"/>
                <a:gd name="T13" fmla="*/ 2147483647 h 107"/>
                <a:gd name="T14" fmla="*/ 2147483647 w 80"/>
                <a:gd name="T15" fmla="*/ 2147483647 h 107"/>
                <a:gd name="T16" fmla="*/ 2147483647 w 80"/>
                <a:gd name="T17" fmla="*/ 2147483647 h 107"/>
                <a:gd name="T18" fmla="*/ 2147483647 w 80"/>
                <a:gd name="T19" fmla="*/ 2147483647 h 107"/>
                <a:gd name="T20" fmla="*/ 2147483647 w 80"/>
                <a:gd name="T21" fmla="*/ 2147483647 h 107"/>
                <a:gd name="T22" fmla="*/ 2147483647 w 80"/>
                <a:gd name="T23" fmla="*/ 2147483647 h 1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0"/>
                <a:gd name="T37" fmla="*/ 0 h 107"/>
                <a:gd name="T38" fmla="*/ 80 w 80"/>
                <a:gd name="T39" fmla="*/ 107 h 1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0" h="107">
                  <a:moveTo>
                    <a:pt x="58" y="51"/>
                  </a:moveTo>
                  <a:lnTo>
                    <a:pt x="53" y="21"/>
                  </a:lnTo>
                  <a:lnTo>
                    <a:pt x="14" y="0"/>
                  </a:lnTo>
                  <a:lnTo>
                    <a:pt x="0" y="19"/>
                  </a:lnTo>
                  <a:lnTo>
                    <a:pt x="14" y="75"/>
                  </a:lnTo>
                  <a:lnTo>
                    <a:pt x="32" y="72"/>
                  </a:lnTo>
                  <a:lnTo>
                    <a:pt x="40" y="107"/>
                  </a:lnTo>
                  <a:lnTo>
                    <a:pt x="56" y="88"/>
                  </a:lnTo>
                  <a:lnTo>
                    <a:pt x="80" y="85"/>
                  </a:lnTo>
                  <a:lnTo>
                    <a:pt x="58" y="5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1" name="Freeform 250"/>
            <p:cNvSpPr>
              <a:spLocks/>
            </p:cNvSpPr>
            <p:nvPr/>
          </p:nvSpPr>
          <p:spPr bwMode="auto">
            <a:xfrm>
              <a:off x="3654425" y="2836863"/>
              <a:ext cx="515938" cy="555625"/>
            </a:xfrm>
            <a:custGeom>
              <a:avLst/>
              <a:gdLst>
                <a:gd name="T0" fmla="*/ 0 w 309"/>
                <a:gd name="T1" fmla="*/ 2147483647 h 331"/>
                <a:gd name="T2" fmla="*/ 2147483647 w 309"/>
                <a:gd name="T3" fmla="*/ 0 h 331"/>
                <a:gd name="T4" fmla="*/ 2147483647 w 309"/>
                <a:gd name="T5" fmla="*/ 2147483647 h 331"/>
                <a:gd name="T6" fmla="*/ 2147483647 w 309"/>
                <a:gd name="T7" fmla="*/ 2147483647 h 331"/>
                <a:gd name="T8" fmla="*/ 2147483647 w 309"/>
                <a:gd name="T9" fmla="*/ 2147483647 h 331"/>
                <a:gd name="T10" fmla="*/ 2147483647 w 309"/>
                <a:gd name="T11" fmla="*/ 2147483647 h 331"/>
                <a:gd name="T12" fmla="*/ 2147483647 w 309"/>
                <a:gd name="T13" fmla="*/ 2147483647 h 331"/>
                <a:gd name="T14" fmla="*/ 2147483647 w 309"/>
                <a:gd name="T15" fmla="*/ 2147483647 h 331"/>
                <a:gd name="T16" fmla="*/ 2147483647 w 309"/>
                <a:gd name="T17" fmla="*/ 2147483647 h 331"/>
                <a:gd name="T18" fmla="*/ 2147483647 w 309"/>
                <a:gd name="T19" fmla="*/ 2147483647 h 331"/>
                <a:gd name="T20" fmla="*/ 2147483647 w 309"/>
                <a:gd name="T21" fmla="*/ 2147483647 h 331"/>
                <a:gd name="T22" fmla="*/ 2147483647 w 309"/>
                <a:gd name="T23" fmla="*/ 2147483647 h 331"/>
                <a:gd name="T24" fmla="*/ 2147483647 w 309"/>
                <a:gd name="T25" fmla="*/ 2147483647 h 331"/>
                <a:gd name="T26" fmla="*/ 2147483647 w 309"/>
                <a:gd name="T27" fmla="*/ 2147483647 h 331"/>
                <a:gd name="T28" fmla="*/ 2147483647 w 309"/>
                <a:gd name="T29" fmla="*/ 2147483647 h 331"/>
                <a:gd name="T30" fmla="*/ 2147483647 w 309"/>
                <a:gd name="T31" fmla="*/ 2147483647 h 331"/>
                <a:gd name="T32" fmla="*/ 2147483647 w 309"/>
                <a:gd name="T33" fmla="*/ 2147483647 h 331"/>
                <a:gd name="T34" fmla="*/ 2147483647 w 309"/>
                <a:gd name="T35" fmla="*/ 2147483647 h 331"/>
                <a:gd name="T36" fmla="*/ 2147483647 w 309"/>
                <a:gd name="T37" fmla="*/ 2147483647 h 331"/>
                <a:gd name="T38" fmla="*/ 2147483647 w 309"/>
                <a:gd name="T39" fmla="*/ 2147483647 h 331"/>
                <a:gd name="T40" fmla="*/ 2147483647 w 309"/>
                <a:gd name="T41" fmla="*/ 2147483647 h 331"/>
                <a:gd name="T42" fmla="*/ 2147483647 w 309"/>
                <a:gd name="T43" fmla="*/ 2147483647 h 331"/>
                <a:gd name="T44" fmla="*/ 2147483647 w 309"/>
                <a:gd name="T45" fmla="*/ 2147483647 h 331"/>
                <a:gd name="T46" fmla="*/ 2147483647 w 309"/>
                <a:gd name="T47" fmla="*/ 2147483647 h 331"/>
                <a:gd name="T48" fmla="*/ 2147483647 w 309"/>
                <a:gd name="T49" fmla="*/ 2147483647 h 331"/>
                <a:gd name="T50" fmla="*/ 2147483647 w 309"/>
                <a:gd name="T51" fmla="*/ 2147483647 h 331"/>
                <a:gd name="T52" fmla="*/ 2147483647 w 309"/>
                <a:gd name="T53" fmla="*/ 2147483647 h 331"/>
                <a:gd name="T54" fmla="*/ 2147483647 w 309"/>
                <a:gd name="T55" fmla="*/ 2147483647 h 331"/>
                <a:gd name="T56" fmla="*/ 2147483647 w 309"/>
                <a:gd name="T57" fmla="*/ 2147483647 h 331"/>
                <a:gd name="T58" fmla="*/ 0 w 309"/>
                <a:gd name="T59" fmla="*/ 2147483647 h 331"/>
                <a:gd name="T60" fmla="*/ 0 w 309"/>
                <a:gd name="T61" fmla="*/ 2147483647 h 331"/>
                <a:gd name="T62" fmla="*/ 0 w 309"/>
                <a:gd name="T63" fmla="*/ 2147483647 h 33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9"/>
                <a:gd name="T97" fmla="*/ 0 h 331"/>
                <a:gd name="T98" fmla="*/ 309 w 309"/>
                <a:gd name="T99" fmla="*/ 331 h 33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9" h="331">
                  <a:moveTo>
                    <a:pt x="0" y="17"/>
                  </a:moveTo>
                  <a:lnTo>
                    <a:pt x="54" y="0"/>
                  </a:lnTo>
                  <a:lnTo>
                    <a:pt x="77" y="16"/>
                  </a:lnTo>
                  <a:lnTo>
                    <a:pt x="101" y="88"/>
                  </a:lnTo>
                  <a:lnTo>
                    <a:pt x="98" y="121"/>
                  </a:lnTo>
                  <a:lnTo>
                    <a:pt x="85" y="123"/>
                  </a:lnTo>
                  <a:lnTo>
                    <a:pt x="115" y="161"/>
                  </a:lnTo>
                  <a:lnTo>
                    <a:pt x="160" y="172"/>
                  </a:lnTo>
                  <a:lnTo>
                    <a:pt x="158" y="203"/>
                  </a:lnTo>
                  <a:lnTo>
                    <a:pt x="205" y="215"/>
                  </a:lnTo>
                  <a:lnTo>
                    <a:pt x="238" y="238"/>
                  </a:lnTo>
                  <a:lnTo>
                    <a:pt x="286" y="251"/>
                  </a:lnTo>
                  <a:lnTo>
                    <a:pt x="309" y="270"/>
                  </a:lnTo>
                  <a:lnTo>
                    <a:pt x="258" y="308"/>
                  </a:lnTo>
                  <a:lnTo>
                    <a:pt x="221" y="299"/>
                  </a:lnTo>
                  <a:lnTo>
                    <a:pt x="102" y="331"/>
                  </a:lnTo>
                  <a:lnTo>
                    <a:pt x="99" y="316"/>
                  </a:lnTo>
                  <a:lnTo>
                    <a:pt x="85" y="315"/>
                  </a:lnTo>
                  <a:lnTo>
                    <a:pt x="90" y="287"/>
                  </a:lnTo>
                  <a:lnTo>
                    <a:pt x="64" y="295"/>
                  </a:lnTo>
                  <a:lnTo>
                    <a:pt x="56" y="222"/>
                  </a:lnTo>
                  <a:lnTo>
                    <a:pt x="64" y="201"/>
                  </a:lnTo>
                  <a:lnTo>
                    <a:pt x="59" y="177"/>
                  </a:lnTo>
                  <a:lnTo>
                    <a:pt x="70" y="163"/>
                  </a:lnTo>
                  <a:lnTo>
                    <a:pt x="72" y="139"/>
                  </a:lnTo>
                  <a:lnTo>
                    <a:pt x="53" y="111"/>
                  </a:lnTo>
                  <a:lnTo>
                    <a:pt x="50" y="57"/>
                  </a:lnTo>
                  <a:lnTo>
                    <a:pt x="34" y="35"/>
                  </a:lnTo>
                  <a:lnTo>
                    <a:pt x="5" y="44"/>
                  </a:lnTo>
                  <a:lnTo>
                    <a:pt x="0" y="17"/>
                  </a:lnTo>
                  <a:close/>
                </a:path>
              </a:pathLst>
            </a:custGeom>
            <a:solidFill>
              <a:schemeClr val="bg1"/>
            </a:solidFill>
            <a:ln w="9525" cap="flat">
              <a:solidFill>
                <a:srgbClr val="000000"/>
              </a:solidFill>
              <a:prstDash val="solid"/>
              <a:miter lim="800000"/>
              <a:headEnd/>
              <a:tailEnd/>
            </a:ln>
          </p:spPr>
          <p:txBody>
            <a:bodyPr/>
            <a:lstStyle/>
            <a:p>
              <a:endParaRPr lang="fr-FR" dirty="0"/>
            </a:p>
          </p:txBody>
        </p:sp>
        <p:sp>
          <p:nvSpPr>
            <p:cNvPr id="15482" name="Freeform 251"/>
            <p:cNvSpPr>
              <a:spLocks/>
            </p:cNvSpPr>
            <p:nvPr/>
          </p:nvSpPr>
          <p:spPr bwMode="auto">
            <a:xfrm>
              <a:off x="3651250" y="3290888"/>
              <a:ext cx="557213" cy="331787"/>
            </a:xfrm>
            <a:custGeom>
              <a:avLst/>
              <a:gdLst>
                <a:gd name="T0" fmla="*/ 2147483647 w 333"/>
                <a:gd name="T1" fmla="*/ 2147483647 h 198"/>
                <a:gd name="T2" fmla="*/ 2147483647 w 333"/>
                <a:gd name="T3" fmla="*/ 2147483647 h 198"/>
                <a:gd name="T4" fmla="*/ 2147483647 w 333"/>
                <a:gd name="T5" fmla="*/ 2147483647 h 198"/>
                <a:gd name="T6" fmla="*/ 2147483647 w 333"/>
                <a:gd name="T7" fmla="*/ 2147483647 h 198"/>
                <a:gd name="T8" fmla="*/ 2147483647 w 333"/>
                <a:gd name="T9" fmla="*/ 2147483647 h 198"/>
                <a:gd name="T10" fmla="*/ 2147483647 w 333"/>
                <a:gd name="T11" fmla="*/ 2147483647 h 198"/>
                <a:gd name="T12" fmla="*/ 2147483647 w 333"/>
                <a:gd name="T13" fmla="*/ 2147483647 h 198"/>
                <a:gd name="T14" fmla="*/ 2147483647 w 333"/>
                <a:gd name="T15" fmla="*/ 2147483647 h 198"/>
                <a:gd name="T16" fmla="*/ 2147483647 w 333"/>
                <a:gd name="T17" fmla="*/ 0 h 198"/>
                <a:gd name="T18" fmla="*/ 2147483647 w 333"/>
                <a:gd name="T19" fmla="*/ 2147483647 h 198"/>
                <a:gd name="T20" fmla="*/ 2147483647 w 333"/>
                <a:gd name="T21" fmla="*/ 2147483647 h 198"/>
                <a:gd name="T22" fmla="*/ 2147483647 w 333"/>
                <a:gd name="T23" fmla="*/ 2147483647 h 198"/>
                <a:gd name="T24" fmla="*/ 2147483647 w 333"/>
                <a:gd name="T25" fmla="*/ 2147483647 h 198"/>
                <a:gd name="T26" fmla="*/ 2147483647 w 333"/>
                <a:gd name="T27" fmla="*/ 2147483647 h 198"/>
                <a:gd name="T28" fmla="*/ 2147483647 w 333"/>
                <a:gd name="T29" fmla="*/ 2147483647 h 198"/>
                <a:gd name="T30" fmla="*/ 2147483647 w 333"/>
                <a:gd name="T31" fmla="*/ 2147483647 h 198"/>
                <a:gd name="T32" fmla="*/ 2147483647 w 333"/>
                <a:gd name="T33" fmla="*/ 2147483647 h 198"/>
                <a:gd name="T34" fmla="*/ 2147483647 w 333"/>
                <a:gd name="T35" fmla="*/ 2147483647 h 198"/>
                <a:gd name="T36" fmla="*/ 2147483647 w 333"/>
                <a:gd name="T37" fmla="*/ 2147483647 h 198"/>
                <a:gd name="T38" fmla="*/ 2147483647 w 333"/>
                <a:gd name="T39" fmla="*/ 2147483647 h 198"/>
                <a:gd name="T40" fmla="*/ 2147483647 w 333"/>
                <a:gd name="T41" fmla="*/ 2147483647 h 198"/>
                <a:gd name="T42" fmla="*/ 2147483647 w 333"/>
                <a:gd name="T43" fmla="*/ 2147483647 h 198"/>
                <a:gd name="T44" fmla="*/ 0 w 333"/>
                <a:gd name="T45" fmla="*/ 2147483647 h 198"/>
                <a:gd name="T46" fmla="*/ 2147483647 w 333"/>
                <a:gd name="T47" fmla="*/ 2147483647 h 198"/>
                <a:gd name="T48" fmla="*/ 2147483647 w 333"/>
                <a:gd name="T49" fmla="*/ 2147483647 h 198"/>
                <a:gd name="T50" fmla="*/ 2147483647 w 333"/>
                <a:gd name="T51" fmla="*/ 2147483647 h 1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3"/>
                <a:gd name="T79" fmla="*/ 0 h 198"/>
                <a:gd name="T80" fmla="*/ 333 w 333"/>
                <a:gd name="T81" fmla="*/ 198 h 19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3" h="198">
                  <a:moveTo>
                    <a:pt x="13" y="45"/>
                  </a:moveTo>
                  <a:lnTo>
                    <a:pt x="66" y="25"/>
                  </a:lnTo>
                  <a:lnTo>
                    <a:pt x="92" y="17"/>
                  </a:lnTo>
                  <a:lnTo>
                    <a:pt x="87" y="45"/>
                  </a:lnTo>
                  <a:lnTo>
                    <a:pt x="101" y="46"/>
                  </a:lnTo>
                  <a:lnTo>
                    <a:pt x="104" y="61"/>
                  </a:lnTo>
                  <a:lnTo>
                    <a:pt x="223" y="29"/>
                  </a:lnTo>
                  <a:lnTo>
                    <a:pt x="260" y="38"/>
                  </a:lnTo>
                  <a:lnTo>
                    <a:pt x="311" y="0"/>
                  </a:lnTo>
                  <a:lnTo>
                    <a:pt x="311" y="49"/>
                  </a:lnTo>
                  <a:lnTo>
                    <a:pt x="333" y="56"/>
                  </a:lnTo>
                  <a:lnTo>
                    <a:pt x="287" y="161"/>
                  </a:lnTo>
                  <a:lnTo>
                    <a:pt x="287" y="190"/>
                  </a:lnTo>
                  <a:lnTo>
                    <a:pt x="272" y="198"/>
                  </a:lnTo>
                  <a:lnTo>
                    <a:pt x="228" y="168"/>
                  </a:lnTo>
                  <a:lnTo>
                    <a:pt x="208" y="181"/>
                  </a:lnTo>
                  <a:lnTo>
                    <a:pt x="186" y="163"/>
                  </a:lnTo>
                  <a:lnTo>
                    <a:pt x="154" y="171"/>
                  </a:lnTo>
                  <a:lnTo>
                    <a:pt x="140" y="147"/>
                  </a:lnTo>
                  <a:lnTo>
                    <a:pt x="96" y="177"/>
                  </a:lnTo>
                  <a:lnTo>
                    <a:pt x="48" y="133"/>
                  </a:lnTo>
                  <a:lnTo>
                    <a:pt x="61" y="101"/>
                  </a:lnTo>
                  <a:lnTo>
                    <a:pt x="0" y="54"/>
                  </a:lnTo>
                  <a:lnTo>
                    <a:pt x="13" y="45"/>
                  </a:lnTo>
                  <a:close/>
                </a:path>
              </a:pathLst>
            </a:custGeom>
            <a:solidFill>
              <a:srgbClr val="FFFF00"/>
            </a:solidFill>
            <a:ln w="9525" cap="flat">
              <a:solidFill>
                <a:srgbClr val="000000"/>
              </a:solidFill>
              <a:prstDash val="solid"/>
              <a:miter lim="800000"/>
              <a:headEnd/>
              <a:tailEnd/>
            </a:ln>
          </p:spPr>
          <p:txBody>
            <a:bodyPr/>
            <a:lstStyle/>
            <a:p>
              <a:endParaRPr lang="fr-FR" dirty="0"/>
            </a:p>
          </p:txBody>
        </p:sp>
        <p:sp>
          <p:nvSpPr>
            <p:cNvPr id="15484" name="Freeform 253"/>
            <p:cNvSpPr>
              <a:spLocks/>
            </p:cNvSpPr>
            <p:nvPr/>
          </p:nvSpPr>
          <p:spPr bwMode="auto">
            <a:xfrm>
              <a:off x="3778250" y="4498975"/>
              <a:ext cx="501650" cy="396875"/>
            </a:xfrm>
            <a:custGeom>
              <a:avLst/>
              <a:gdLst>
                <a:gd name="T0" fmla="*/ 2147483647 w 300"/>
                <a:gd name="T1" fmla="*/ 2147483647 h 237"/>
                <a:gd name="T2" fmla="*/ 2147483647 w 300"/>
                <a:gd name="T3" fmla="*/ 2147483647 h 237"/>
                <a:gd name="T4" fmla="*/ 2147483647 w 300"/>
                <a:gd name="T5" fmla="*/ 0 h 237"/>
                <a:gd name="T6" fmla="*/ 2147483647 w 300"/>
                <a:gd name="T7" fmla="*/ 2147483647 h 237"/>
                <a:gd name="T8" fmla="*/ 2147483647 w 300"/>
                <a:gd name="T9" fmla="*/ 2147483647 h 237"/>
                <a:gd name="T10" fmla="*/ 2147483647 w 300"/>
                <a:gd name="T11" fmla="*/ 2147483647 h 237"/>
                <a:gd name="T12" fmla="*/ 2147483647 w 300"/>
                <a:gd name="T13" fmla="*/ 2147483647 h 237"/>
                <a:gd name="T14" fmla="*/ 2147483647 w 300"/>
                <a:gd name="T15" fmla="*/ 2147483647 h 237"/>
                <a:gd name="T16" fmla="*/ 2147483647 w 300"/>
                <a:gd name="T17" fmla="*/ 2147483647 h 237"/>
                <a:gd name="T18" fmla="*/ 2147483647 w 300"/>
                <a:gd name="T19" fmla="*/ 2147483647 h 237"/>
                <a:gd name="T20" fmla="*/ 2147483647 w 300"/>
                <a:gd name="T21" fmla="*/ 2147483647 h 237"/>
                <a:gd name="T22" fmla="*/ 2147483647 w 300"/>
                <a:gd name="T23" fmla="*/ 2147483647 h 237"/>
                <a:gd name="T24" fmla="*/ 2147483647 w 300"/>
                <a:gd name="T25" fmla="*/ 2147483647 h 237"/>
                <a:gd name="T26" fmla="*/ 2147483647 w 300"/>
                <a:gd name="T27" fmla="*/ 2147483647 h 237"/>
                <a:gd name="T28" fmla="*/ 2147483647 w 300"/>
                <a:gd name="T29" fmla="*/ 2147483647 h 237"/>
                <a:gd name="T30" fmla="*/ 2147483647 w 300"/>
                <a:gd name="T31" fmla="*/ 2147483647 h 237"/>
                <a:gd name="T32" fmla="*/ 2147483647 w 300"/>
                <a:gd name="T33" fmla="*/ 2147483647 h 237"/>
                <a:gd name="T34" fmla="*/ 2147483647 w 300"/>
                <a:gd name="T35" fmla="*/ 2147483647 h 237"/>
                <a:gd name="T36" fmla="*/ 2147483647 w 300"/>
                <a:gd name="T37" fmla="*/ 2147483647 h 237"/>
                <a:gd name="T38" fmla="*/ 2147483647 w 300"/>
                <a:gd name="T39" fmla="*/ 2147483647 h 237"/>
                <a:gd name="T40" fmla="*/ 2147483647 w 300"/>
                <a:gd name="T41" fmla="*/ 2147483647 h 237"/>
                <a:gd name="T42" fmla="*/ 2147483647 w 300"/>
                <a:gd name="T43" fmla="*/ 2147483647 h 237"/>
                <a:gd name="T44" fmla="*/ 2147483647 w 300"/>
                <a:gd name="T45" fmla="*/ 2147483647 h 237"/>
                <a:gd name="T46" fmla="*/ 2147483647 w 300"/>
                <a:gd name="T47" fmla="*/ 2147483647 h 237"/>
                <a:gd name="T48" fmla="*/ 2147483647 w 300"/>
                <a:gd name="T49" fmla="*/ 2147483647 h 237"/>
                <a:gd name="T50" fmla="*/ 0 w 300"/>
                <a:gd name="T51" fmla="*/ 2147483647 h 237"/>
                <a:gd name="T52" fmla="*/ 2147483647 w 300"/>
                <a:gd name="T53" fmla="*/ 2147483647 h 237"/>
                <a:gd name="T54" fmla="*/ 2147483647 w 300"/>
                <a:gd name="T55" fmla="*/ 2147483647 h 237"/>
                <a:gd name="T56" fmla="*/ 2147483647 w 300"/>
                <a:gd name="T57" fmla="*/ 2147483647 h 2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0"/>
                <a:gd name="T88" fmla="*/ 0 h 237"/>
                <a:gd name="T89" fmla="*/ 300 w 300"/>
                <a:gd name="T90" fmla="*/ 237 h 2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0" h="237">
                  <a:moveTo>
                    <a:pt x="16" y="66"/>
                  </a:moveTo>
                  <a:lnTo>
                    <a:pt x="24" y="66"/>
                  </a:lnTo>
                  <a:lnTo>
                    <a:pt x="35" y="0"/>
                  </a:lnTo>
                  <a:lnTo>
                    <a:pt x="48" y="29"/>
                  </a:lnTo>
                  <a:lnTo>
                    <a:pt x="76" y="54"/>
                  </a:lnTo>
                  <a:lnTo>
                    <a:pt x="99" y="50"/>
                  </a:lnTo>
                  <a:lnTo>
                    <a:pt x="113" y="67"/>
                  </a:lnTo>
                  <a:lnTo>
                    <a:pt x="132" y="64"/>
                  </a:lnTo>
                  <a:lnTo>
                    <a:pt x="163" y="5"/>
                  </a:lnTo>
                  <a:lnTo>
                    <a:pt x="206" y="53"/>
                  </a:lnTo>
                  <a:lnTo>
                    <a:pt x="222" y="37"/>
                  </a:lnTo>
                  <a:lnTo>
                    <a:pt x="230" y="58"/>
                  </a:lnTo>
                  <a:lnTo>
                    <a:pt x="260" y="74"/>
                  </a:lnTo>
                  <a:lnTo>
                    <a:pt x="265" y="106"/>
                  </a:lnTo>
                  <a:lnTo>
                    <a:pt x="300" y="134"/>
                  </a:lnTo>
                  <a:lnTo>
                    <a:pt x="291" y="179"/>
                  </a:lnTo>
                  <a:lnTo>
                    <a:pt x="243" y="210"/>
                  </a:lnTo>
                  <a:lnTo>
                    <a:pt x="196" y="219"/>
                  </a:lnTo>
                  <a:lnTo>
                    <a:pt x="161" y="237"/>
                  </a:lnTo>
                  <a:lnTo>
                    <a:pt x="126" y="222"/>
                  </a:lnTo>
                  <a:lnTo>
                    <a:pt x="99" y="195"/>
                  </a:lnTo>
                  <a:lnTo>
                    <a:pt x="113" y="150"/>
                  </a:lnTo>
                  <a:lnTo>
                    <a:pt x="62" y="123"/>
                  </a:lnTo>
                  <a:lnTo>
                    <a:pt x="52" y="149"/>
                  </a:lnTo>
                  <a:lnTo>
                    <a:pt x="24" y="138"/>
                  </a:lnTo>
                  <a:lnTo>
                    <a:pt x="0" y="96"/>
                  </a:lnTo>
                  <a:lnTo>
                    <a:pt x="16" y="6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5" name="Freeform 254"/>
            <p:cNvSpPr>
              <a:spLocks/>
            </p:cNvSpPr>
            <p:nvPr/>
          </p:nvSpPr>
          <p:spPr bwMode="auto">
            <a:xfrm>
              <a:off x="3822700" y="4275138"/>
              <a:ext cx="403225" cy="336550"/>
            </a:xfrm>
            <a:custGeom>
              <a:avLst/>
              <a:gdLst>
                <a:gd name="T0" fmla="*/ 2147483647 w 241"/>
                <a:gd name="T1" fmla="*/ 0 h 201"/>
                <a:gd name="T2" fmla="*/ 2147483647 w 241"/>
                <a:gd name="T3" fmla="*/ 2147483647 h 201"/>
                <a:gd name="T4" fmla="*/ 2147483647 w 241"/>
                <a:gd name="T5" fmla="*/ 2147483647 h 201"/>
                <a:gd name="T6" fmla="*/ 2147483647 w 241"/>
                <a:gd name="T7" fmla="*/ 2147483647 h 201"/>
                <a:gd name="T8" fmla="*/ 2147483647 w 241"/>
                <a:gd name="T9" fmla="*/ 2147483647 h 201"/>
                <a:gd name="T10" fmla="*/ 2147483647 w 241"/>
                <a:gd name="T11" fmla="*/ 2147483647 h 201"/>
                <a:gd name="T12" fmla="*/ 2147483647 w 241"/>
                <a:gd name="T13" fmla="*/ 2147483647 h 201"/>
                <a:gd name="T14" fmla="*/ 2147483647 w 241"/>
                <a:gd name="T15" fmla="*/ 2147483647 h 201"/>
                <a:gd name="T16" fmla="*/ 2147483647 w 241"/>
                <a:gd name="T17" fmla="*/ 2147483647 h 201"/>
                <a:gd name="T18" fmla="*/ 0 w 241"/>
                <a:gd name="T19" fmla="*/ 2147483647 h 201"/>
                <a:gd name="T20" fmla="*/ 2147483647 w 241"/>
                <a:gd name="T21" fmla="*/ 2147483647 h 201"/>
                <a:gd name="T22" fmla="*/ 2147483647 w 241"/>
                <a:gd name="T23" fmla="*/ 2147483647 h 201"/>
                <a:gd name="T24" fmla="*/ 2147483647 w 241"/>
                <a:gd name="T25" fmla="*/ 2147483647 h 201"/>
                <a:gd name="T26" fmla="*/ 2147483647 w 241"/>
                <a:gd name="T27" fmla="*/ 2147483647 h 201"/>
                <a:gd name="T28" fmla="*/ 2147483647 w 241"/>
                <a:gd name="T29" fmla="*/ 2147483647 h 201"/>
                <a:gd name="T30" fmla="*/ 2147483647 w 241"/>
                <a:gd name="T31" fmla="*/ 2147483647 h 201"/>
                <a:gd name="T32" fmla="*/ 2147483647 w 241"/>
                <a:gd name="T33" fmla="*/ 2147483647 h 201"/>
                <a:gd name="T34" fmla="*/ 2147483647 w 241"/>
                <a:gd name="T35" fmla="*/ 2147483647 h 201"/>
                <a:gd name="T36" fmla="*/ 2147483647 w 241"/>
                <a:gd name="T37" fmla="*/ 2147483647 h 201"/>
                <a:gd name="T38" fmla="*/ 2147483647 w 241"/>
                <a:gd name="T39" fmla="*/ 2147483647 h 201"/>
                <a:gd name="T40" fmla="*/ 2147483647 w 241"/>
                <a:gd name="T41" fmla="*/ 2147483647 h 201"/>
                <a:gd name="T42" fmla="*/ 2147483647 w 241"/>
                <a:gd name="T43" fmla="*/ 2147483647 h 201"/>
                <a:gd name="T44" fmla="*/ 2147483647 w 241"/>
                <a:gd name="T45" fmla="*/ 2147483647 h 201"/>
                <a:gd name="T46" fmla="*/ 2147483647 w 241"/>
                <a:gd name="T47" fmla="*/ 2147483647 h 201"/>
                <a:gd name="T48" fmla="*/ 2147483647 w 241"/>
                <a:gd name="T49" fmla="*/ 2147483647 h 201"/>
                <a:gd name="T50" fmla="*/ 2147483647 w 241"/>
                <a:gd name="T51" fmla="*/ 0 h 201"/>
                <a:gd name="T52" fmla="*/ 2147483647 w 241"/>
                <a:gd name="T53" fmla="*/ 0 h 201"/>
                <a:gd name="T54" fmla="*/ 2147483647 w 241"/>
                <a:gd name="T55" fmla="*/ 0 h 20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1"/>
                <a:gd name="T85" fmla="*/ 0 h 201"/>
                <a:gd name="T86" fmla="*/ 241 w 241"/>
                <a:gd name="T87" fmla="*/ 201 h 20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1" h="201">
                  <a:moveTo>
                    <a:pt x="169" y="0"/>
                  </a:moveTo>
                  <a:lnTo>
                    <a:pt x="129" y="3"/>
                  </a:lnTo>
                  <a:lnTo>
                    <a:pt x="105" y="21"/>
                  </a:lnTo>
                  <a:lnTo>
                    <a:pt x="99" y="13"/>
                  </a:lnTo>
                  <a:lnTo>
                    <a:pt x="88" y="17"/>
                  </a:lnTo>
                  <a:lnTo>
                    <a:pt x="80" y="40"/>
                  </a:lnTo>
                  <a:lnTo>
                    <a:pt x="93" y="51"/>
                  </a:lnTo>
                  <a:lnTo>
                    <a:pt x="64" y="75"/>
                  </a:lnTo>
                  <a:lnTo>
                    <a:pt x="32" y="81"/>
                  </a:lnTo>
                  <a:lnTo>
                    <a:pt x="0" y="97"/>
                  </a:lnTo>
                  <a:lnTo>
                    <a:pt x="8" y="134"/>
                  </a:lnTo>
                  <a:lnTo>
                    <a:pt x="21" y="163"/>
                  </a:lnTo>
                  <a:lnTo>
                    <a:pt x="49" y="188"/>
                  </a:lnTo>
                  <a:lnTo>
                    <a:pt x="72" y="184"/>
                  </a:lnTo>
                  <a:lnTo>
                    <a:pt x="86" y="201"/>
                  </a:lnTo>
                  <a:lnTo>
                    <a:pt x="105" y="198"/>
                  </a:lnTo>
                  <a:lnTo>
                    <a:pt x="136" y="139"/>
                  </a:lnTo>
                  <a:lnTo>
                    <a:pt x="179" y="187"/>
                  </a:lnTo>
                  <a:lnTo>
                    <a:pt x="195" y="171"/>
                  </a:lnTo>
                  <a:lnTo>
                    <a:pt x="241" y="126"/>
                  </a:lnTo>
                  <a:lnTo>
                    <a:pt x="208" y="80"/>
                  </a:lnTo>
                  <a:lnTo>
                    <a:pt x="185" y="69"/>
                  </a:lnTo>
                  <a:lnTo>
                    <a:pt x="200" y="32"/>
                  </a:lnTo>
                  <a:lnTo>
                    <a:pt x="181" y="14"/>
                  </a:lnTo>
                  <a:lnTo>
                    <a:pt x="187" y="3"/>
                  </a:lnTo>
                  <a:lnTo>
                    <a:pt x="169" y="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86" name="Freeform 255"/>
            <p:cNvSpPr>
              <a:spLocks/>
            </p:cNvSpPr>
            <p:nvPr/>
          </p:nvSpPr>
          <p:spPr bwMode="auto">
            <a:xfrm>
              <a:off x="3765550" y="3743325"/>
              <a:ext cx="423863" cy="460375"/>
            </a:xfrm>
            <a:custGeom>
              <a:avLst/>
              <a:gdLst>
                <a:gd name="T0" fmla="*/ 2147483647 w 253"/>
                <a:gd name="T1" fmla="*/ 2147483647 h 275"/>
                <a:gd name="T2" fmla="*/ 2147483647 w 253"/>
                <a:gd name="T3" fmla="*/ 0 h 275"/>
                <a:gd name="T4" fmla="*/ 2147483647 w 253"/>
                <a:gd name="T5" fmla="*/ 2147483647 h 275"/>
                <a:gd name="T6" fmla="*/ 2147483647 w 253"/>
                <a:gd name="T7" fmla="*/ 0 h 275"/>
                <a:gd name="T8" fmla="*/ 2147483647 w 253"/>
                <a:gd name="T9" fmla="*/ 2147483647 h 275"/>
                <a:gd name="T10" fmla="*/ 2147483647 w 253"/>
                <a:gd name="T11" fmla="*/ 2147483647 h 275"/>
                <a:gd name="T12" fmla="*/ 2147483647 w 253"/>
                <a:gd name="T13" fmla="*/ 2147483647 h 275"/>
                <a:gd name="T14" fmla="*/ 2147483647 w 253"/>
                <a:gd name="T15" fmla="*/ 2147483647 h 275"/>
                <a:gd name="T16" fmla="*/ 2147483647 w 253"/>
                <a:gd name="T17" fmla="*/ 2147483647 h 275"/>
                <a:gd name="T18" fmla="*/ 2147483647 w 253"/>
                <a:gd name="T19" fmla="*/ 2147483647 h 275"/>
                <a:gd name="T20" fmla="*/ 2147483647 w 253"/>
                <a:gd name="T21" fmla="*/ 2147483647 h 275"/>
                <a:gd name="T22" fmla="*/ 2147483647 w 253"/>
                <a:gd name="T23" fmla="*/ 2147483647 h 275"/>
                <a:gd name="T24" fmla="*/ 2147483647 w 253"/>
                <a:gd name="T25" fmla="*/ 2147483647 h 275"/>
                <a:gd name="T26" fmla="*/ 2147483647 w 253"/>
                <a:gd name="T27" fmla="*/ 2147483647 h 275"/>
                <a:gd name="T28" fmla="*/ 2147483647 w 253"/>
                <a:gd name="T29" fmla="*/ 2147483647 h 275"/>
                <a:gd name="T30" fmla="*/ 2147483647 w 253"/>
                <a:gd name="T31" fmla="*/ 2147483647 h 275"/>
                <a:gd name="T32" fmla="*/ 2147483647 w 253"/>
                <a:gd name="T33" fmla="*/ 2147483647 h 275"/>
                <a:gd name="T34" fmla="*/ 2147483647 w 253"/>
                <a:gd name="T35" fmla="*/ 2147483647 h 275"/>
                <a:gd name="T36" fmla="*/ 0 w 253"/>
                <a:gd name="T37" fmla="*/ 2147483647 h 275"/>
                <a:gd name="T38" fmla="*/ 2147483647 w 253"/>
                <a:gd name="T39" fmla="*/ 2147483647 h 275"/>
                <a:gd name="T40" fmla="*/ 2147483647 w 253"/>
                <a:gd name="T41" fmla="*/ 2147483647 h 275"/>
                <a:gd name="T42" fmla="*/ 2147483647 w 253"/>
                <a:gd name="T43" fmla="*/ 2147483647 h 275"/>
                <a:gd name="T44" fmla="*/ 2147483647 w 253"/>
                <a:gd name="T45" fmla="*/ 2147483647 h 275"/>
                <a:gd name="T46" fmla="*/ 2147483647 w 253"/>
                <a:gd name="T47" fmla="*/ 2147483647 h 27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53"/>
                <a:gd name="T73" fmla="*/ 0 h 275"/>
                <a:gd name="T74" fmla="*/ 253 w 253"/>
                <a:gd name="T75" fmla="*/ 275 h 27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53" h="275">
                  <a:moveTo>
                    <a:pt x="155" y="18"/>
                  </a:moveTo>
                  <a:lnTo>
                    <a:pt x="179" y="0"/>
                  </a:lnTo>
                  <a:lnTo>
                    <a:pt x="203" y="3"/>
                  </a:lnTo>
                  <a:lnTo>
                    <a:pt x="221" y="0"/>
                  </a:lnTo>
                  <a:lnTo>
                    <a:pt x="229" y="35"/>
                  </a:lnTo>
                  <a:lnTo>
                    <a:pt x="218" y="54"/>
                  </a:lnTo>
                  <a:lnTo>
                    <a:pt x="248" y="48"/>
                  </a:lnTo>
                  <a:lnTo>
                    <a:pt x="253" y="56"/>
                  </a:lnTo>
                  <a:lnTo>
                    <a:pt x="179" y="152"/>
                  </a:lnTo>
                  <a:lnTo>
                    <a:pt x="146" y="171"/>
                  </a:lnTo>
                  <a:lnTo>
                    <a:pt x="147" y="219"/>
                  </a:lnTo>
                  <a:lnTo>
                    <a:pt x="85" y="275"/>
                  </a:lnTo>
                  <a:lnTo>
                    <a:pt x="74" y="267"/>
                  </a:lnTo>
                  <a:lnTo>
                    <a:pt x="101" y="218"/>
                  </a:lnTo>
                  <a:lnTo>
                    <a:pt x="61" y="192"/>
                  </a:lnTo>
                  <a:lnTo>
                    <a:pt x="55" y="166"/>
                  </a:lnTo>
                  <a:lnTo>
                    <a:pt x="13" y="154"/>
                  </a:lnTo>
                  <a:lnTo>
                    <a:pt x="23" y="120"/>
                  </a:lnTo>
                  <a:lnTo>
                    <a:pt x="0" y="93"/>
                  </a:lnTo>
                  <a:lnTo>
                    <a:pt x="99" y="43"/>
                  </a:lnTo>
                  <a:lnTo>
                    <a:pt x="120" y="14"/>
                  </a:lnTo>
                  <a:lnTo>
                    <a:pt x="155" y="1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7" name="Freeform 256"/>
            <p:cNvSpPr>
              <a:spLocks/>
            </p:cNvSpPr>
            <p:nvPr/>
          </p:nvSpPr>
          <p:spPr bwMode="auto">
            <a:xfrm>
              <a:off x="3225800" y="2570163"/>
              <a:ext cx="406400" cy="425450"/>
            </a:xfrm>
            <a:custGeom>
              <a:avLst/>
              <a:gdLst>
                <a:gd name="T0" fmla="*/ 2147483647 w 243"/>
                <a:gd name="T1" fmla="*/ 2147483647 h 254"/>
                <a:gd name="T2" fmla="*/ 2147483647 w 243"/>
                <a:gd name="T3" fmla="*/ 2147483647 h 254"/>
                <a:gd name="T4" fmla="*/ 2147483647 w 243"/>
                <a:gd name="T5" fmla="*/ 2147483647 h 254"/>
                <a:gd name="T6" fmla="*/ 2147483647 w 243"/>
                <a:gd name="T7" fmla="*/ 2147483647 h 254"/>
                <a:gd name="T8" fmla="*/ 2147483647 w 243"/>
                <a:gd name="T9" fmla="*/ 2147483647 h 254"/>
                <a:gd name="T10" fmla="*/ 0 w 243"/>
                <a:gd name="T11" fmla="*/ 2147483647 h 254"/>
                <a:gd name="T12" fmla="*/ 2147483647 w 243"/>
                <a:gd name="T13" fmla="*/ 2147483647 h 254"/>
                <a:gd name="T14" fmla="*/ 2147483647 w 243"/>
                <a:gd name="T15" fmla="*/ 2147483647 h 254"/>
                <a:gd name="T16" fmla="*/ 2147483647 w 243"/>
                <a:gd name="T17" fmla="*/ 2147483647 h 254"/>
                <a:gd name="T18" fmla="*/ 2147483647 w 243"/>
                <a:gd name="T19" fmla="*/ 2147483647 h 254"/>
                <a:gd name="T20" fmla="*/ 2147483647 w 243"/>
                <a:gd name="T21" fmla="*/ 2147483647 h 254"/>
                <a:gd name="T22" fmla="*/ 2147483647 w 243"/>
                <a:gd name="T23" fmla="*/ 2147483647 h 254"/>
                <a:gd name="T24" fmla="*/ 2147483647 w 243"/>
                <a:gd name="T25" fmla="*/ 0 h 254"/>
                <a:gd name="T26" fmla="*/ 2147483647 w 243"/>
                <a:gd name="T27" fmla="*/ 2147483647 h 254"/>
                <a:gd name="T28" fmla="*/ 2147483647 w 243"/>
                <a:gd name="T29" fmla="*/ 2147483647 h 254"/>
                <a:gd name="T30" fmla="*/ 2147483647 w 243"/>
                <a:gd name="T31" fmla="*/ 2147483647 h 254"/>
                <a:gd name="T32" fmla="*/ 2147483647 w 243"/>
                <a:gd name="T33" fmla="*/ 2147483647 h 254"/>
                <a:gd name="T34" fmla="*/ 2147483647 w 243"/>
                <a:gd name="T35" fmla="*/ 2147483647 h 254"/>
                <a:gd name="T36" fmla="*/ 2147483647 w 243"/>
                <a:gd name="T37" fmla="*/ 2147483647 h 254"/>
                <a:gd name="T38" fmla="*/ 2147483647 w 243"/>
                <a:gd name="T39" fmla="*/ 2147483647 h 254"/>
                <a:gd name="T40" fmla="*/ 2147483647 w 243"/>
                <a:gd name="T41" fmla="*/ 2147483647 h 254"/>
                <a:gd name="T42" fmla="*/ 2147483647 w 243"/>
                <a:gd name="T43" fmla="*/ 2147483647 h 254"/>
                <a:gd name="T44" fmla="*/ 2147483647 w 243"/>
                <a:gd name="T45" fmla="*/ 2147483647 h 254"/>
                <a:gd name="T46" fmla="*/ 2147483647 w 243"/>
                <a:gd name="T47" fmla="*/ 2147483647 h 254"/>
                <a:gd name="T48" fmla="*/ 2147483647 w 243"/>
                <a:gd name="T49" fmla="*/ 2147483647 h 254"/>
                <a:gd name="T50" fmla="*/ 2147483647 w 243"/>
                <a:gd name="T51" fmla="*/ 2147483647 h 254"/>
                <a:gd name="T52" fmla="*/ 2147483647 w 243"/>
                <a:gd name="T53" fmla="*/ 2147483647 h 254"/>
                <a:gd name="T54" fmla="*/ 2147483647 w 243"/>
                <a:gd name="T55" fmla="*/ 2147483647 h 2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3"/>
                <a:gd name="T85" fmla="*/ 0 h 254"/>
                <a:gd name="T86" fmla="*/ 243 w 243"/>
                <a:gd name="T87" fmla="*/ 254 h 2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3" h="254">
                  <a:moveTo>
                    <a:pt x="166" y="251"/>
                  </a:moveTo>
                  <a:lnTo>
                    <a:pt x="106" y="254"/>
                  </a:lnTo>
                  <a:lnTo>
                    <a:pt x="99" y="240"/>
                  </a:lnTo>
                  <a:lnTo>
                    <a:pt x="74" y="244"/>
                  </a:lnTo>
                  <a:lnTo>
                    <a:pt x="26" y="212"/>
                  </a:lnTo>
                  <a:lnTo>
                    <a:pt x="0" y="212"/>
                  </a:lnTo>
                  <a:lnTo>
                    <a:pt x="2" y="156"/>
                  </a:lnTo>
                  <a:lnTo>
                    <a:pt x="32" y="118"/>
                  </a:lnTo>
                  <a:lnTo>
                    <a:pt x="30" y="59"/>
                  </a:lnTo>
                  <a:lnTo>
                    <a:pt x="74" y="62"/>
                  </a:lnTo>
                  <a:lnTo>
                    <a:pt x="112" y="44"/>
                  </a:lnTo>
                  <a:lnTo>
                    <a:pt x="110" y="22"/>
                  </a:lnTo>
                  <a:lnTo>
                    <a:pt x="134" y="0"/>
                  </a:lnTo>
                  <a:lnTo>
                    <a:pt x="147" y="4"/>
                  </a:lnTo>
                  <a:lnTo>
                    <a:pt x="130" y="54"/>
                  </a:lnTo>
                  <a:lnTo>
                    <a:pt x="146" y="62"/>
                  </a:lnTo>
                  <a:lnTo>
                    <a:pt x="144" y="102"/>
                  </a:lnTo>
                  <a:lnTo>
                    <a:pt x="166" y="99"/>
                  </a:lnTo>
                  <a:lnTo>
                    <a:pt x="243" y="147"/>
                  </a:lnTo>
                  <a:lnTo>
                    <a:pt x="221" y="168"/>
                  </a:lnTo>
                  <a:lnTo>
                    <a:pt x="192" y="155"/>
                  </a:lnTo>
                  <a:lnTo>
                    <a:pt x="184" y="180"/>
                  </a:lnTo>
                  <a:lnTo>
                    <a:pt x="192" y="204"/>
                  </a:lnTo>
                  <a:lnTo>
                    <a:pt x="178" y="227"/>
                  </a:lnTo>
                  <a:lnTo>
                    <a:pt x="182" y="243"/>
                  </a:lnTo>
                  <a:lnTo>
                    <a:pt x="166" y="25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8" name="Freeform 257"/>
            <p:cNvSpPr>
              <a:spLocks/>
            </p:cNvSpPr>
            <p:nvPr/>
          </p:nvSpPr>
          <p:spPr bwMode="auto">
            <a:xfrm>
              <a:off x="3733800" y="4865688"/>
              <a:ext cx="527050" cy="442912"/>
            </a:xfrm>
            <a:custGeom>
              <a:avLst/>
              <a:gdLst>
                <a:gd name="T0" fmla="*/ 2147483647 w 315"/>
                <a:gd name="T1" fmla="*/ 2147483647 h 264"/>
                <a:gd name="T2" fmla="*/ 2147483647 w 315"/>
                <a:gd name="T3" fmla="*/ 2147483647 h 264"/>
                <a:gd name="T4" fmla="*/ 2147483647 w 315"/>
                <a:gd name="T5" fmla="*/ 0 h 264"/>
                <a:gd name="T6" fmla="*/ 2147483647 w 315"/>
                <a:gd name="T7" fmla="*/ 2147483647 h 264"/>
                <a:gd name="T8" fmla="*/ 2147483647 w 315"/>
                <a:gd name="T9" fmla="*/ 2147483647 h 264"/>
                <a:gd name="T10" fmla="*/ 2147483647 w 315"/>
                <a:gd name="T11" fmla="*/ 2147483647 h 264"/>
                <a:gd name="T12" fmla="*/ 2147483647 w 315"/>
                <a:gd name="T13" fmla="*/ 2147483647 h 264"/>
                <a:gd name="T14" fmla="*/ 2147483647 w 315"/>
                <a:gd name="T15" fmla="*/ 2147483647 h 264"/>
                <a:gd name="T16" fmla="*/ 2147483647 w 315"/>
                <a:gd name="T17" fmla="*/ 2147483647 h 264"/>
                <a:gd name="T18" fmla="*/ 2147483647 w 315"/>
                <a:gd name="T19" fmla="*/ 2147483647 h 264"/>
                <a:gd name="T20" fmla="*/ 2147483647 w 315"/>
                <a:gd name="T21" fmla="*/ 2147483647 h 264"/>
                <a:gd name="T22" fmla="*/ 2147483647 w 315"/>
                <a:gd name="T23" fmla="*/ 2147483647 h 264"/>
                <a:gd name="T24" fmla="*/ 2147483647 w 315"/>
                <a:gd name="T25" fmla="*/ 2147483647 h 264"/>
                <a:gd name="T26" fmla="*/ 2147483647 w 315"/>
                <a:gd name="T27" fmla="*/ 2147483647 h 264"/>
                <a:gd name="T28" fmla="*/ 2147483647 w 315"/>
                <a:gd name="T29" fmla="*/ 2147483647 h 264"/>
                <a:gd name="T30" fmla="*/ 2147483647 w 315"/>
                <a:gd name="T31" fmla="*/ 2147483647 h 264"/>
                <a:gd name="T32" fmla="*/ 2147483647 w 315"/>
                <a:gd name="T33" fmla="*/ 2147483647 h 264"/>
                <a:gd name="T34" fmla="*/ 2147483647 w 315"/>
                <a:gd name="T35" fmla="*/ 2147483647 h 264"/>
                <a:gd name="T36" fmla="*/ 0 w 315"/>
                <a:gd name="T37" fmla="*/ 2147483647 h 264"/>
                <a:gd name="T38" fmla="*/ 2147483647 w 315"/>
                <a:gd name="T39" fmla="*/ 2147483647 h 264"/>
                <a:gd name="T40" fmla="*/ 2147483647 w 315"/>
                <a:gd name="T41" fmla="*/ 2147483647 h 264"/>
                <a:gd name="T42" fmla="*/ 2147483647 w 315"/>
                <a:gd name="T43" fmla="*/ 2147483647 h 264"/>
                <a:gd name="T44" fmla="*/ 2147483647 w 315"/>
                <a:gd name="T45" fmla="*/ 2147483647 h 264"/>
                <a:gd name="T46" fmla="*/ 2147483647 w 315"/>
                <a:gd name="T47" fmla="*/ 2147483647 h 264"/>
                <a:gd name="T48" fmla="*/ 2147483647 w 315"/>
                <a:gd name="T49" fmla="*/ 2147483647 h 264"/>
                <a:gd name="T50" fmla="*/ 2147483647 w 315"/>
                <a:gd name="T51" fmla="*/ 2147483647 h 264"/>
                <a:gd name="T52" fmla="*/ 2147483647 w 315"/>
                <a:gd name="T53" fmla="*/ 2147483647 h 264"/>
                <a:gd name="T54" fmla="*/ 2147483647 w 315"/>
                <a:gd name="T55" fmla="*/ 2147483647 h 264"/>
                <a:gd name="T56" fmla="*/ 2147483647 w 315"/>
                <a:gd name="T57" fmla="*/ 2147483647 h 264"/>
                <a:gd name="T58" fmla="*/ 2147483647 w 315"/>
                <a:gd name="T59" fmla="*/ 2147483647 h 264"/>
                <a:gd name="T60" fmla="*/ 2147483647 w 315"/>
                <a:gd name="T61" fmla="*/ 2147483647 h 264"/>
                <a:gd name="T62" fmla="*/ 2147483647 w 315"/>
                <a:gd name="T63" fmla="*/ 2147483647 h 264"/>
                <a:gd name="T64" fmla="*/ 2147483647 w 315"/>
                <a:gd name="T65" fmla="*/ 2147483647 h 264"/>
                <a:gd name="T66" fmla="*/ 2147483647 w 315"/>
                <a:gd name="T67" fmla="*/ 2147483647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5"/>
                <a:gd name="T103" fmla="*/ 0 h 264"/>
                <a:gd name="T104" fmla="*/ 315 w 315"/>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5" h="264">
                  <a:moveTo>
                    <a:pt x="152" y="3"/>
                  </a:moveTo>
                  <a:lnTo>
                    <a:pt x="187" y="18"/>
                  </a:lnTo>
                  <a:lnTo>
                    <a:pt x="222" y="0"/>
                  </a:lnTo>
                  <a:lnTo>
                    <a:pt x="266" y="67"/>
                  </a:lnTo>
                  <a:lnTo>
                    <a:pt x="301" y="72"/>
                  </a:lnTo>
                  <a:lnTo>
                    <a:pt x="315" y="112"/>
                  </a:lnTo>
                  <a:lnTo>
                    <a:pt x="293" y="122"/>
                  </a:lnTo>
                  <a:lnTo>
                    <a:pt x="246" y="160"/>
                  </a:lnTo>
                  <a:lnTo>
                    <a:pt x="234" y="187"/>
                  </a:lnTo>
                  <a:lnTo>
                    <a:pt x="205" y="184"/>
                  </a:lnTo>
                  <a:lnTo>
                    <a:pt x="182" y="170"/>
                  </a:lnTo>
                  <a:lnTo>
                    <a:pt x="154" y="200"/>
                  </a:lnTo>
                  <a:lnTo>
                    <a:pt x="134" y="181"/>
                  </a:lnTo>
                  <a:lnTo>
                    <a:pt x="106" y="205"/>
                  </a:lnTo>
                  <a:lnTo>
                    <a:pt x="82" y="242"/>
                  </a:lnTo>
                  <a:lnTo>
                    <a:pt x="91" y="259"/>
                  </a:lnTo>
                  <a:lnTo>
                    <a:pt x="54" y="264"/>
                  </a:lnTo>
                  <a:lnTo>
                    <a:pt x="40" y="230"/>
                  </a:lnTo>
                  <a:lnTo>
                    <a:pt x="0" y="218"/>
                  </a:lnTo>
                  <a:lnTo>
                    <a:pt x="8" y="183"/>
                  </a:lnTo>
                  <a:lnTo>
                    <a:pt x="35" y="189"/>
                  </a:lnTo>
                  <a:lnTo>
                    <a:pt x="43" y="178"/>
                  </a:lnTo>
                  <a:lnTo>
                    <a:pt x="32" y="168"/>
                  </a:lnTo>
                  <a:lnTo>
                    <a:pt x="42" y="139"/>
                  </a:lnTo>
                  <a:lnTo>
                    <a:pt x="58" y="141"/>
                  </a:lnTo>
                  <a:lnTo>
                    <a:pt x="70" y="125"/>
                  </a:lnTo>
                  <a:lnTo>
                    <a:pt x="75" y="112"/>
                  </a:lnTo>
                  <a:lnTo>
                    <a:pt x="133" y="79"/>
                  </a:lnTo>
                  <a:lnTo>
                    <a:pt x="176" y="74"/>
                  </a:lnTo>
                  <a:lnTo>
                    <a:pt x="168" y="40"/>
                  </a:lnTo>
                  <a:lnTo>
                    <a:pt x="142" y="34"/>
                  </a:lnTo>
                  <a:lnTo>
                    <a:pt x="152" y="3"/>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9" name="Freeform 258"/>
            <p:cNvSpPr>
              <a:spLocks/>
            </p:cNvSpPr>
            <p:nvPr/>
          </p:nvSpPr>
          <p:spPr bwMode="auto">
            <a:xfrm>
              <a:off x="3760788" y="5070475"/>
              <a:ext cx="487362" cy="469900"/>
            </a:xfrm>
            <a:custGeom>
              <a:avLst/>
              <a:gdLst>
                <a:gd name="T0" fmla="*/ 2147483647 w 291"/>
                <a:gd name="T1" fmla="*/ 2147483647 h 280"/>
                <a:gd name="T2" fmla="*/ 2147483647 w 291"/>
                <a:gd name="T3" fmla="*/ 2147483647 h 280"/>
                <a:gd name="T4" fmla="*/ 2147483647 w 291"/>
                <a:gd name="T5" fmla="*/ 2147483647 h 280"/>
                <a:gd name="T6" fmla="*/ 2147483647 w 291"/>
                <a:gd name="T7" fmla="*/ 2147483647 h 280"/>
                <a:gd name="T8" fmla="*/ 2147483647 w 291"/>
                <a:gd name="T9" fmla="*/ 0 h 280"/>
                <a:gd name="T10" fmla="*/ 2147483647 w 291"/>
                <a:gd name="T11" fmla="*/ 2147483647 h 280"/>
                <a:gd name="T12" fmla="*/ 2147483647 w 291"/>
                <a:gd name="T13" fmla="*/ 2147483647 h 280"/>
                <a:gd name="T14" fmla="*/ 2147483647 w 291"/>
                <a:gd name="T15" fmla="*/ 2147483647 h 280"/>
                <a:gd name="T16" fmla="*/ 2147483647 w 291"/>
                <a:gd name="T17" fmla="*/ 2147483647 h 280"/>
                <a:gd name="T18" fmla="*/ 2147483647 w 291"/>
                <a:gd name="T19" fmla="*/ 2147483647 h 280"/>
                <a:gd name="T20" fmla="*/ 2147483647 w 291"/>
                <a:gd name="T21" fmla="*/ 2147483647 h 280"/>
                <a:gd name="T22" fmla="*/ 2147483647 w 291"/>
                <a:gd name="T23" fmla="*/ 2147483647 h 280"/>
                <a:gd name="T24" fmla="*/ 2147483647 w 291"/>
                <a:gd name="T25" fmla="*/ 2147483647 h 280"/>
                <a:gd name="T26" fmla="*/ 2147483647 w 291"/>
                <a:gd name="T27" fmla="*/ 2147483647 h 280"/>
                <a:gd name="T28" fmla="*/ 2147483647 w 291"/>
                <a:gd name="T29" fmla="*/ 2147483647 h 280"/>
                <a:gd name="T30" fmla="*/ 2147483647 w 291"/>
                <a:gd name="T31" fmla="*/ 2147483647 h 280"/>
                <a:gd name="T32" fmla="*/ 0 w 291"/>
                <a:gd name="T33" fmla="*/ 2147483647 h 280"/>
                <a:gd name="T34" fmla="*/ 2147483647 w 291"/>
                <a:gd name="T35" fmla="*/ 2147483647 h 280"/>
                <a:gd name="T36" fmla="*/ 2147483647 w 291"/>
                <a:gd name="T37" fmla="*/ 2147483647 h 280"/>
                <a:gd name="T38" fmla="*/ 2147483647 w 291"/>
                <a:gd name="T39" fmla="*/ 2147483647 h 280"/>
                <a:gd name="T40" fmla="*/ 2147483647 w 291"/>
                <a:gd name="T41" fmla="*/ 2147483647 h 280"/>
                <a:gd name="T42" fmla="*/ 2147483647 w 291"/>
                <a:gd name="T43" fmla="*/ 2147483647 h 280"/>
                <a:gd name="T44" fmla="*/ 2147483647 w 291"/>
                <a:gd name="T45" fmla="*/ 2147483647 h 280"/>
                <a:gd name="T46" fmla="*/ 2147483647 w 291"/>
                <a:gd name="T47" fmla="*/ 2147483647 h 280"/>
                <a:gd name="T48" fmla="*/ 2147483647 w 291"/>
                <a:gd name="T49" fmla="*/ 2147483647 h 280"/>
                <a:gd name="T50" fmla="*/ 2147483647 w 291"/>
                <a:gd name="T51" fmla="*/ 2147483647 h 280"/>
                <a:gd name="T52" fmla="*/ 2147483647 w 291"/>
                <a:gd name="T53" fmla="*/ 2147483647 h 280"/>
                <a:gd name="T54" fmla="*/ 2147483647 w 291"/>
                <a:gd name="T55" fmla="*/ 2147483647 h 280"/>
                <a:gd name="T56" fmla="*/ 2147483647 w 291"/>
                <a:gd name="T57" fmla="*/ 2147483647 h 280"/>
                <a:gd name="T58" fmla="*/ 2147483647 w 291"/>
                <a:gd name="T59" fmla="*/ 2147483647 h 280"/>
                <a:gd name="T60" fmla="*/ 2147483647 w 291"/>
                <a:gd name="T61" fmla="*/ 2147483647 h 280"/>
                <a:gd name="T62" fmla="*/ 2147483647 w 291"/>
                <a:gd name="T63" fmla="*/ 2147483647 h 280"/>
                <a:gd name="T64" fmla="*/ 2147483647 w 291"/>
                <a:gd name="T65" fmla="*/ 2147483647 h 280"/>
                <a:gd name="T66" fmla="*/ 2147483647 w 291"/>
                <a:gd name="T67" fmla="*/ 2147483647 h 280"/>
                <a:gd name="T68" fmla="*/ 2147483647 w 291"/>
                <a:gd name="T69" fmla="*/ 2147483647 h 280"/>
                <a:gd name="T70" fmla="*/ 2147483647 w 291"/>
                <a:gd name="T71" fmla="*/ 2147483647 h 280"/>
                <a:gd name="T72" fmla="*/ 2147483647 w 291"/>
                <a:gd name="T73" fmla="*/ 2147483647 h 280"/>
                <a:gd name="T74" fmla="*/ 2147483647 w 291"/>
                <a:gd name="T75" fmla="*/ 2147483647 h 2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91"/>
                <a:gd name="T115" fmla="*/ 0 h 280"/>
                <a:gd name="T116" fmla="*/ 291 w 291"/>
                <a:gd name="T117" fmla="*/ 280 h 2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91" h="280">
                  <a:moveTo>
                    <a:pt x="272" y="80"/>
                  </a:moveTo>
                  <a:lnTo>
                    <a:pt x="275" y="61"/>
                  </a:lnTo>
                  <a:lnTo>
                    <a:pt x="262" y="40"/>
                  </a:lnTo>
                  <a:lnTo>
                    <a:pt x="283" y="13"/>
                  </a:lnTo>
                  <a:lnTo>
                    <a:pt x="277" y="0"/>
                  </a:lnTo>
                  <a:lnTo>
                    <a:pt x="230" y="38"/>
                  </a:lnTo>
                  <a:lnTo>
                    <a:pt x="218" y="65"/>
                  </a:lnTo>
                  <a:lnTo>
                    <a:pt x="189" y="62"/>
                  </a:lnTo>
                  <a:lnTo>
                    <a:pt x="166" y="48"/>
                  </a:lnTo>
                  <a:lnTo>
                    <a:pt x="138" y="78"/>
                  </a:lnTo>
                  <a:lnTo>
                    <a:pt x="118" y="59"/>
                  </a:lnTo>
                  <a:lnTo>
                    <a:pt x="90" y="83"/>
                  </a:lnTo>
                  <a:lnTo>
                    <a:pt x="66" y="120"/>
                  </a:lnTo>
                  <a:lnTo>
                    <a:pt x="75" y="137"/>
                  </a:lnTo>
                  <a:lnTo>
                    <a:pt x="38" y="142"/>
                  </a:lnTo>
                  <a:lnTo>
                    <a:pt x="19" y="145"/>
                  </a:lnTo>
                  <a:lnTo>
                    <a:pt x="0" y="168"/>
                  </a:lnTo>
                  <a:lnTo>
                    <a:pt x="10" y="184"/>
                  </a:lnTo>
                  <a:lnTo>
                    <a:pt x="6" y="209"/>
                  </a:lnTo>
                  <a:lnTo>
                    <a:pt x="22" y="219"/>
                  </a:lnTo>
                  <a:lnTo>
                    <a:pt x="14" y="243"/>
                  </a:lnTo>
                  <a:lnTo>
                    <a:pt x="34" y="243"/>
                  </a:lnTo>
                  <a:lnTo>
                    <a:pt x="56" y="268"/>
                  </a:lnTo>
                  <a:lnTo>
                    <a:pt x="91" y="265"/>
                  </a:lnTo>
                  <a:lnTo>
                    <a:pt x="109" y="280"/>
                  </a:lnTo>
                  <a:lnTo>
                    <a:pt x="150" y="244"/>
                  </a:lnTo>
                  <a:lnTo>
                    <a:pt x="179" y="262"/>
                  </a:lnTo>
                  <a:lnTo>
                    <a:pt x="192" y="243"/>
                  </a:lnTo>
                  <a:lnTo>
                    <a:pt x="227" y="243"/>
                  </a:lnTo>
                  <a:lnTo>
                    <a:pt x="242" y="238"/>
                  </a:lnTo>
                  <a:lnTo>
                    <a:pt x="242" y="222"/>
                  </a:lnTo>
                  <a:lnTo>
                    <a:pt x="267" y="209"/>
                  </a:lnTo>
                  <a:lnTo>
                    <a:pt x="291" y="211"/>
                  </a:lnTo>
                  <a:lnTo>
                    <a:pt x="250" y="174"/>
                  </a:lnTo>
                  <a:lnTo>
                    <a:pt x="234" y="132"/>
                  </a:lnTo>
                  <a:lnTo>
                    <a:pt x="272" y="8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0" name="Freeform 259"/>
            <p:cNvSpPr>
              <a:spLocks/>
            </p:cNvSpPr>
            <p:nvPr/>
          </p:nvSpPr>
          <p:spPr bwMode="auto">
            <a:xfrm>
              <a:off x="1844675" y="5384800"/>
              <a:ext cx="488950" cy="347663"/>
            </a:xfrm>
            <a:custGeom>
              <a:avLst/>
              <a:gdLst>
                <a:gd name="T0" fmla="*/ 2147483647 w 292"/>
                <a:gd name="T1" fmla="*/ 2147483647 h 208"/>
                <a:gd name="T2" fmla="*/ 2147483647 w 292"/>
                <a:gd name="T3" fmla="*/ 2147483647 h 208"/>
                <a:gd name="T4" fmla="*/ 2147483647 w 292"/>
                <a:gd name="T5" fmla="*/ 2147483647 h 208"/>
                <a:gd name="T6" fmla="*/ 2147483647 w 292"/>
                <a:gd name="T7" fmla="*/ 0 h 208"/>
                <a:gd name="T8" fmla="*/ 2147483647 w 292"/>
                <a:gd name="T9" fmla="*/ 2147483647 h 208"/>
                <a:gd name="T10" fmla="*/ 2147483647 w 292"/>
                <a:gd name="T11" fmla="*/ 2147483647 h 208"/>
                <a:gd name="T12" fmla="*/ 2147483647 w 292"/>
                <a:gd name="T13" fmla="*/ 2147483647 h 208"/>
                <a:gd name="T14" fmla="*/ 2147483647 w 292"/>
                <a:gd name="T15" fmla="*/ 2147483647 h 208"/>
                <a:gd name="T16" fmla="*/ 2147483647 w 292"/>
                <a:gd name="T17" fmla="*/ 2147483647 h 208"/>
                <a:gd name="T18" fmla="*/ 2147483647 w 292"/>
                <a:gd name="T19" fmla="*/ 2147483647 h 208"/>
                <a:gd name="T20" fmla="*/ 2147483647 w 292"/>
                <a:gd name="T21" fmla="*/ 2147483647 h 208"/>
                <a:gd name="T22" fmla="*/ 2147483647 w 292"/>
                <a:gd name="T23" fmla="*/ 2147483647 h 208"/>
                <a:gd name="T24" fmla="*/ 2147483647 w 292"/>
                <a:gd name="T25" fmla="*/ 2147483647 h 208"/>
                <a:gd name="T26" fmla="*/ 2147483647 w 292"/>
                <a:gd name="T27" fmla="*/ 2147483647 h 208"/>
                <a:gd name="T28" fmla="*/ 2147483647 w 292"/>
                <a:gd name="T29" fmla="*/ 2147483647 h 208"/>
                <a:gd name="T30" fmla="*/ 2147483647 w 292"/>
                <a:gd name="T31" fmla="*/ 2147483647 h 208"/>
                <a:gd name="T32" fmla="*/ 2147483647 w 292"/>
                <a:gd name="T33" fmla="*/ 2147483647 h 208"/>
                <a:gd name="T34" fmla="*/ 2147483647 w 292"/>
                <a:gd name="T35" fmla="*/ 2147483647 h 208"/>
                <a:gd name="T36" fmla="*/ 2147483647 w 292"/>
                <a:gd name="T37" fmla="*/ 2147483647 h 208"/>
                <a:gd name="T38" fmla="*/ 0 w 292"/>
                <a:gd name="T39" fmla="*/ 2147483647 h 208"/>
                <a:gd name="T40" fmla="*/ 2147483647 w 292"/>
                <a:gd name="T41" fmla="*/ 2147483647 h 208"/>
                <a:gd name="T42" fmla="*/ 2147483647 w 292"/>
                <a:gd name="T43" fmla="*/ 2147483647 h 208"/>
                <a:gd name="T44" fmla="*/ 2147483647 w 292"/>
                <a:gd name="T45" fmla="*/ 2147483647 h 208"/>
                <a:gd name="T46" fmla="*/ 2147483647 w 292"/>
                <a:gd name="T47" fmla="*/ 2147483647 h 20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92"/>
                <a:gd name="T73" fmla="*/ 0 h 208"/>
                <a:gd name="T74" fmla="*/ 292 w 292"/>
                <a:gd name="T75" fmla="*/ 208 h 20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92" h="208">
                  <a:moveTo>
                    <a:pt x="46" y="24"/>
                  </a:moveTo>
                  <a:lnTo>
                    <a:pt x="67" y="45"/>
                  </a:lnTo>
                  <a:lnTo>
                    <a:pt x="68" y="21"/>
                  </a:lnTo>
                  <a:lnTo>
                    <a:pt x="177" y="0"/>
                  </a:lnTo>
                  <a:lnTo>
                    <a:pt x="188" y="9"/>
                  </a:lnTo>
                  <a:lnTo>
                    <a:pt x="201" y="1"/>
                  </a:lnTo>
                  <a:lnTo>
                    <a:pt x="222" y="9"/>
                  </a:lnTo>
                  <a:lnTo>
                    <a:pt x="207" y="35"/>
                  </a:lnTo>
                  <a:lnTo>
                    <a:pt x="231" y="46"/>
                  </a:lnTo>
                  <a:lnTo>
                    <a:pt x="238" y="77"/>
                  </a:lnTo>
                  <a:lnTo>
                    <a:pt x="292" y="134"/>
                  </a:lnTo>
                  <a:lnTo>
                    <a:pt x="263" y="150"/>
                  </a:lnTo>
                  <a:lnTo>
                    <a:pt x="249" y="192"/>
                  </a:lnTo>
                  <a:lnTo>
                    <a:pt x="206" y="177"/>
                  </a:lnTo>
                  <a:lnTo>
                    <a:pt x="180" y="208"/>
                  </a:lnTo>
                  <a:lnTo>
                    <a:pt x="86" y="185"/>
                  </a:lnTo>
                  <a:lnTo>
                    <a:pt x="76" y="155"/>
                  </a:lnTo>
                  <a:lnTo>
                    <a:pt x="43" y="121"/>
                  </a:lnTo>
                  <a:lnTo>
                    <a:pt x="33" y="128"/>
                  </a:lnTo>
                  <a:lnTo>
                    <a:pt x="0" y="126"/>
                  </a:lnTo>
                  <a:lnTo>
                    <a:pt x="16" y="33"/>
                  </a:lnTo>
                  <a:lnTo>
                    <a:pt x="46" y="2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1" name="Freeform 260"/>
            <p:cNvSpPr>
              <a:spLocks/>
            </p:cNvSpPr>
            <p:nvPr/>
          </p:nvSpPr>
          <p:spPr bwMode="auto">
            <a:xfrm>
              <a:off x="2547938" y="4984750"/>
              <a:ext cx="538162" cy="582613"/>
            </a:xfrm>
            <a:custGeom>
              <a:avLst/>
              <a:gdLst>
                <a:gd name="T0" fmla="*/ 2147483647 w 322"/>
                <a:gd name="T1" fmla="*/ 2147483647 h 347"/>
                <a:gd name="T2" fmla="*/ 2147483647 w 322"/>
                <a:gd name="T3" fmla="*/ 2147483647 h 347"/>
                <a:gd name="T4" fmla="*/ 0 w 322"/>
                <a:gd name="T5" fmla="*/ 2147483647 h 347"/>
                <a:gd name="T6" fmla="*/ 2147483647 w 322"/>
                <a:gd name="T7" fmla="*/ 2147483647 h 347"/>
                <a:gd name="T8" fmla="*/ 0 w 322"/>
                <a:gd name="T9" fmla="*/ 2147483647 h 347"/>
                <a:gd name="T10" fmla="*/ 2147483647 w 322"/>
                <a:gd name="T11" fmla="*/ 2147483647 h 347"/>
                <a:gd name="T12" fmla="*/ 2147483647 w 322"/>
                <a:gd name="T13" fmla="*/ 2147483647 h 347"/>
                <a:gd name="T14" fmla="*/ 2147483647 w 322"/>
                <a:gd name="T15" fmla="*/ 2147483647 h 347"/>
                <a:gd name="T16" fmla="*/ 2147483647 w 322"/>
                <a:gd name="T17" fmla="*/ 2147483647 h 347"/>
                <a:gd name="T18" fmla="*/ 2147483647 w 322"/>
                <a:gd name="T19" fmla="*/ 0 h 347"/>
                <a:gd name="T20" fmla="*/ 2147483647 w 322"/>
                <a:gd name="T21" fmla="*/ 2147483647 h 347"/>
                <a:gd name="T22" fmla="*/ 2147483647 w 322"/>
                <a:gd name="T23" fmla="*/ 2147483647 h 347"/>
                <a:gd name="T24" fmla="*/ 2147483647 w 322"/>
                <a:gd name="T25" fmla="*/ 2147483647 h 347"/>
                <a:gd name="T26" fmla="*/ 2147483647 w 322"/>
                <a:gd name="T27" fmla="*/ 2147483647 h 347"/>
                <a:gd name="T28" fmla="*/ 2147483647 w 322"/>
                <a:gd name="T29" fmla="*/ 2147483647 h 347"/>
                <a:gd name="T30" fmla="*/ 2147483647 w 322"/>
                <a:gd name="T31" fmla="*/ 2147483647 h 347"/>
                <a:gd name="T32" fmla="*/ 2147483647 w 322"/>
                <a:gd name="T33" fmla="*/ 2147483647 h 347"/>
                <a:gd name="T34" fmla="*/ 2147483647 w 322"/>
                <a:gd name="T35" fmla="*/ 2147483647 h 347"/>
                <a:gd name="T36" fmla="*/ 2147483647 w 322"/>
                <a:gd name="T37" fmla="*/ 2147483647 h 347"/>
                <a:gd name="T38" fmla="*/ 2147483647 w 322"/>
                <a:gd name="T39" fmla="*/ 2147483647 h 347"/>
                <a:gd name="T40" fmla="*/ 2147483647 w 322"/>
                <a:gd name="T41" fmla="*/ 2147483647 h 347"/>
                <a:gd name="T42" fmla="*/ 2147483647 w 322"/>
                <a:gd name="T43" fmla="*/ 2147483647 h 347"/>
                <a:gd name="T44" fmla="*/ 2147483647 w 322"/>
                <a:gd name="T45" fmla="*/ 2147483647 h 347"/>
                <a:gd name="T46" fmla="*/ 2147483647 w 322"/>
                <a:gd name="T47" fmla="*/ 2147483647 h 347"/>
                <a:gd name="T48" fmla="*/ 2147483647 w 322"/>
                <a:gd name="T49" fmla="*/ 2147483647 h 347"/>
                <a:gd name="T50" fmla="*/ 2147483647 w 322"/>
                <a:gd name="T51" fmla="*/ 2147483647 h 347"/>
                <a:gd name="T52" fmla="*/ 2147483647 w 322"/>
                <a:gd name="T53" fmla="*/ 2147483647 h 347"/>
                <a:gd name="T54" fmla="*/ 2147483647 w 322"/>
                <a:gd name="T55" fmla="*/ 2147483647 h 347"/>
                <a:gd name="T56" fmla="*/ 2147483647 w 322"/>
                <a:gd name="T57" fmla="*/ 2147483647 h 347"/>
                <a:gd name="T58" fmla="*/ 2147483647 w 322"/>
                <a:gd name="T59" fmla="*/ 2147483647 h 347"/>
                <a:gd name="T60" fmla="*/ 2147483647 w 322"/>
                <a:gd name="T61" fmla="*/ 2147483647 h 34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22"/>
                <a:gd name="T94" fmla="*/ 0 h 347"/>
                <a:gd name="T95" fmla="*/ 322 w 322"/>
                <a:gd name="T96" fmla="*/ 347 h 34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22" h="347">
                  <a:moveTo>
                    <a:pt x="13" y="219"/>
                  </a:moveTo>
                  <a:lnTo>
                    <a:pt x="23" y="187"/>
                  </a:lnTo>
                  <a:lnTo>
                    <a:pt x="0" y="167"/>
                  </a:lnTo>
                  <a:lnTo>
                    <a:pt x="15" y="163"/>
                  </a:lnTo>
                  <a:lnTo>
                    <a:pt x="0" y="127"/>
                  </a:lnTo>
                  <a:lnTo>
                    <a:pt x="72" y="94"/>
                  </a:lnTo>
                  <a:lnTo>
                    <a:pt x="69" y="81"/>
                  </a:lnTo>
                  <a:lnTo>
                    <a:pt x="127" y="81"/>
                  </a:lnTo>
                  <a:lnTo>
                    <a:pt x="155" y="24"/>
                  </a:lnTo>
                  <a:lnTo>
                    <a:pt x="179" y="0"/>
                  </a:lnTo>
                  <a:lnTo>
                    <a:pt x="186" y="22"/>
                  </a:lnTo>
                  <a:lnTo>
                    <a:pt x="200" y="20"/>
                  </a:lnTo>
                  <a:lnTo>
                    <a:pt x="224" y="83"/>
                  </a:lnTo>
                  <a:lnTo>
                    <a:pt x="253" y="119"/>
                  </a:lnTo>
                  <a:lnTo>
                    <a:pt x="259" y="190"/>
                  </a:lnTo>
                  <a:lnTo>
                    <a:pt x="303" y="209"/>
                  </a:lnTo>
                  <a:lnTo>
                    <a:pt x="285" y="236"/>
                  </a:lnTo>
                  <a:lnTo>
                    <a:pt x="322" y="252"/>
                  </a:lnTo>
                  <a:lnTo>
                    <a:pt x="298" y="279"/>
                  </a:lnTo>
                  <a:lnTo>
                    <a:pt x="272" y="310"/>
                  </a:lnTo>
                  <a:lnTo>
                    <a:pt x="243" y="307"/>
                  </a:lnTo>
                  <a:lnTo>
                    <a:pt x="243" y="340"/>
                  </a:lnTo>
                  <a:lnTo>
                    <a:pt x="219" y="347"/>
                  </a:lnTo>
                  <a:lnTo>
                    <a:pt x="215" y="331"/>
                  </a:lnTo>
                  <a:lnTo>
                    <a:pt x="168" y="331"/>
                  </a:lnTo>
                  <a:lnTo>
                    <a:pt x="146" y="305"/>
                  </a:lnTo>
                  <a:lnTo>
                    <a:pt x="127" y="247"/>
                  </a:lnTo>
                  <a:lnTo>
                    <a:pt x="63" y="206"/>
                  </a:lnTo>
                  <a:lnTo>
                    <a:pt x="13" y="21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2" name="Freeform 261"/>
            <p:cNvSpPr>
              <a:spLocks/>
            </p:cNvSpPr>
            <p:nvPr/>
          </p:nvSpPr>
          <p:spPr bwMode="auto">
            <a:xfrm>
              <a:off x="2181225" y="5246688"/>
              <a:ext cx="404813" cy="276225"/>
            </a:xfrm>
            <a:custGeom>
              <a:avLst/>
              <a:gdLst>
                <a:gd name="T0" fmla="*/ 2147483647 w 242"/>
                <a:gd name="T1" fmla="*/ 2147483647 h 165"/>
                <a:gd name="T2" fmla="*/ 2147483647 w 242"/>
                <a:gd name="T3" fmla="*/ 2147483647 h 165"/>
                <a:gd name="T4" fmla="*/ 2147483647 w 242"/>
                <a:gd name="T5" fmla="*/ 2147483647 h 165"/>
                <a:gd name="T6" fmla="*/ 2147483647 w 242"/>
                <a:gd name="T7" fmla="*/ 2147483647 h 165"/>
                <a:gd name="T8" fmla="*/ 2147483647 w 242"/>
                <a:gd name="T9" fmla="*/ 2147483647 h 165"/>
                <a:gd name="T10" fmla="*/ 2147483647 w 242"/>
                <a:gd name="T11" fmla="*/ 2147483647 h 165"/>
                <a:gd name="T12" fmla="*/ 0 w 242"/>
                <a:gd name="T13" fmla="*/ 2147483647 h 165"/>
                <a:gd name="T14" fmla="*/ 2147483647 w 242"/>
                <a:gd name="T15" fmla="*/ 2147483647 h 165"/>
                <a:gd name="T16" fmla="*/ 2147483647 w 242"/>
                <a:gd name="T17" fmla="*/ 2147483647 h 165"/>
                <a:gd name="T18" fmla="*/ 2147483647 w 242"/>
                <a:gd name="T19" fmla="*/ 2147483647 h 165"/>
                <a:gd name="T20" fmla="*/ 2147483647 w 242"/>
                <a:gd name="T21" fmla="*/ 2147483647 h 165"/>
                <a:gd name="T22" fmla="*/ 2147483647 w 242"/>
                <a:gd name="T23" fmla="*/ 0 h 165"/>
                <a:gd name="T24" fmla="*/ 2147483647 w 242"/>
                <a:gd name="T25" fmla="*/ 0 h 165"/>
                <a:gd name="T26" fmla="*/ 2147483647 w 242"/>
                <a:gd name="T27" fmla="*/ 2147483647 h 165"/>
                <a:gd name="T28" fmla="*/ 2147483647 w 242"/>
                <a:gd name="T29" fmla="*/ 2147483647 h 165"/>
                <a:gd name="T30" fmla="*/ 2147483647 w 242"/>
                <a:gd name="T31" fmla="*/ 2147483647 h 165"/>
                <a:gd name="T32" fmla="*/ 2147483647 w 242"/>
                <a:gd name="T33" fmla="*/ 2147483647 h 165"/>
                <a:gd name="T34" fmla="*/ 2147483647 w 242"/>
                <a:gd name="T35" fmla="*/ 2147483647 h 165"/>
                <a:gd name="T36" fmla="*/ 2147483647 w 242"/>
                <a:gd name="T37" fmla="*/ 2147483647 h 165"/>
                <a:gd name="T38" fmla="*/ 2147483647 w 242"/>
                <a:gd name="T39" fmla="*/ 2147483647 h 165"/>
                <a:gd name="T40" fmla="*/ 2147483647 w 242"/>
                <a:gd name="T41" fmla="*/ 2147483647 h 165"/>
                <a:gd name="T42" fmla="*/ 2147483647 w 242"/>
                <a:gd name="T43" fmla="*/ 2147483647 h 165"/>
                <a:gd name="T44" fmla="*/ 2147483647 w 242"/>
                <a:gd name="T45" fmla="*/ 2147483647 h 165"/>
                <a:gd name="T46" fmla="*/ 2147483647 w 242"/>
                <a:gd name="T47" fmla="*/ 2147483647 h 165"/>
                <a:gd name="T48" fmla="*/ 2147483647 w 242"/>
                <a:gd name="T49" fmla="*/ 2147483647 h 1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165"/>
                <a:gd name="T77" fmla="*/ 242 w 242"/>
                <a:gd name="T78" fmla="*/ 165 h 16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165">
                  <a:moveTo>
                    <a:pt x="96" y="165"/>
                  </a:moveTo>
                  <a:lnTo>
                    <a:pt x="83" y="152"/>
                  </a:lnTo>
                  <a:lnTo>
                    <a:pt x="37" y="159"/>
                  </a:lnTo>
                  <a:lnTo>
                    <a:pt x="30" y="128"/>
                  </a:lnTo>
                  <a:lnTo>
                    <a:pt x="6" y="117"/>
                  </a:lnTo>
                  <a:lnTo>
                    <a:pt x="21" y="91"/>
                  </a:lnTo>
                  <a:lnTo>
                    <a:pt x="0" y="83"/>
                  </a:lnTo>
                  <a:lnTo>
                    <a:pt x="13" y="61"/>
                  </a:lnTo>
                  <a:lnTo>
                    <a:pt x="27" y="66"/>
                  </a:lnTo>
                  <a:lnTo>
                    <a:pt x="43" y="24"/>
                  </a:lnTo>
                  <a:lnTo>
                    <a:pt x="29" y="13"/>
                  </a:lnTo>
                  <a:lnTo>
                    <a:pt x="35" y="0"/>
                  </a:lnTo>
                  <a:lnTo>
                    <a:pt x="69" y="0"/>
                  </a:lnTo>
                  <a:lnTo>
                    <a:pt x="122" y="42"/>
                  </a:lnTo>
                  <a:lnTo>
                    <a:pt x="219" y="11"/>
                  </a:lnTo>
                  <a:lnTo>
                    <a:pt x="242" y="31"/>
                  </a:lnTo>
                  <a:lnTo>
                    <a:pt x="232" y="63"/>
                  </a:lnTo>
                  <a:lnTo>
                    <a:pt x="187" y="75"/>
                  </a:lnTo>
                  <a:lnTo>
                    <a:pt x="192" y="93"/>
                  </a:lnTo>
                  <a:lnTo>
                    <a:pt x="162" y="128"/>
                  </a:lnTo>
                  <a:lnTo>
                    <a:pt x="120" y="138"/>
                  </a:lnTo>
                  <a:lnTo>
                    <a:pt x="122" y="154"/>
                  </a:lnTo>
                  <a:lnTo>
                    <a:pt x="96" y="165"/>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93" name="Freeform 262"/>
            <p:cNvSpPr>
              <a:spLocks/>
            </p:cNvSpPr>
            <p:nvPr/>
          </p:nvSpPr>
          <p:spPr bwMode="auto">
            <a:xfrm>
              <a:off x="2271713" y="4938713"/>
              <a:ext cx="396875" cy="377825"/>
            </a:xfrm>
            <a:custGeom>
              <a:avLst/>
              <a:gdLst>
                <a:gd name="T0" fmla="*/ 2147483647 w 237"/>
                <a:gd name="T1" fmla="*/ 0 h 226"/>
                <a:gd name="T2" fmla="*/ 2147483647 w 237"/>
                <a:gd name="T3" fmla="*/ 2147483647 h 226"/>
                <a:gd name="T4" fmla="*/ 2147483647 w 237"/>
                <a:gd name="T5" fmla="*/ 2147483647 h 226"/>
                <a:gd name="T6" fmla="*/ 2147483647 w 237"/>
                <a:gd name="T7" fmla="*/ 2147483647 h 226"/>
                <a:gd name="T8" fmla="*/ 2147483647 w 237"/>
                <a:gd name="T9" fmla="*/ 2147483647 h 226"/>
                <a:gd name="T10" fmla="*/ 2147483647 w 237"/>
                <a:gd name="T11" fmla="*/ 2147483647 h 226"/>
                <a:gd name="T12" fmla="*/ 2147483647 w 237"/>
                <a:gd name="T13" fmla="*/ 2147483647 h 226"/>
                <a:gd name="T14" fmla="*/ 2147483647 w 237"/>
                <a:gd name="T15" fmla="*/ 2147483647 h 226"/>
                <a:gd name="T16" fmla="*/ 2147483647 w 237"/>
                <a:gd name="T17" fmla="*/ 2147483647 h 226"/>
                <a:gd name="T18" fmla="*/ 2147483647 w 237"/>
                <a:gd name="T19" fmla="*/ 2147483647 h 226"/>
                <a:gd name="T20" fmla="*/ 2147483647 w 237"/>
                <a:gd name="T21" fmla="*/ 2147483647 h 226"/>
                <a:gd name="T22" fmla="*/ 2147483647 w 237"/>
                <a:gd name="T23" fmla="*/ 2147483647 h 226"/>
                <a:gd name="T24" fmla="*/ 0 w 237"/>
                <a:gd name="T25" fmla="*/ 2147483647 h 226"/>
                <a:gd name="T26" fmla="*/ 2147483647 w 237"/>
                <a:gd name="T27" fmla="*/ 2147483647 h 226"/>
                <a:gd name="T28" fmla="*/ 2147483647 w 237"/>
                <a:gd name="T29" fmla="*/ 2147483647 h 226"/>
                <a:gd name="T30" fmla="*/ 2147483647 w 237"/>
                <a:gd name="T31" fmla="*/ 2147483647 h 226"/>
                <a:gd name="T32" fmla="*/ 2147483647 w 237"/>
                <a:gd name="T33" fmla="*/ 0 h 226"/>
                <a:gd name="T34" fmla="*/ 2147483647 w 237"/>
                <a:gd name="T35" fmla="*/ 0 h 226"/>
                <a:gd name="T36" fmla="*/ 2147483647 w 237"/>
                <a:gd name="T37" fmla="*/ 0 h 2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7"/>
                <a:gd name="T58" fmla="*/ 0 h 226"/>
                <a:gd name="T59" fmla="*/ 237 w 237"/>
                <a:gd name="T60" fmla="*/ 226 h 2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7" h="226">
                  <a:moveTo>
                    <a:pt x="124" y="0"/>
                  </a:moveTo>
                  <a:lnTo>
                    <a:pt x="152" y="29"/>
                  </a:lnTo>
                  <a:lnTo>
                    <a:pt x="210" y="18"/>
                  </a:lnTo>
                  <a:lnTo>
                    <a:pt x="229" y="72"/>
                  </a:lnTo>
                  <a:lnTo>
                    <a:pt x="226" y="93"/>
                  </a:lnTo>
                  <a:lnTo>
                    <a:pt x="234" y="109"/>
                  </a:lnTo>
                  <a:lnTo>
                    <a:pt x="237" y="122"/>
                  </a:lnTo>
                  <a:lnTo>
                    <a:pt x="165" y="155"/>
                  </a:lnTo>
                  <a:lnTo>
                    <a:pt x="180" y="191"/>
                  </a:lnTo>
                  <a:lnTo>
                    <a:pt x="165" y="195"/>
                  </a:lnTo>
                  <a:lnTo>
                    <a:pt x="68" y="226"/>
                  </a:lnTo>
                  <a:lnTo>
                    <a:pt x="15" y="184"/>
                  </a:lnTo>
                  <a:lnTo>
                    <a:pt x="0" y="140"/>
                  </a:lnTo>
                  <a:lnTo>
                    <a:pt x="21" y="125"/>
                  </a:lnTo>
                  <a:lnTo>
                    <a:pt x="88" y="44"/>
                  </a:lnTo>
                  <a:lnTo>
                    <a:pt x="85" y="5"/>
                  </a:lnTo>
                  <a:lnTo>
                    <a:pt x="124" y="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94" name="Freeform 263"/>
            <p:cNvSpPr>
              <a:spLocks/>
            </p:cNvSpPr>
            <p:nvPr/>
          </p:nvSpPr>
          <p:spPr bwMode="auto">
            <a:xfrm>
              <a:off x="2078038" y="5461000"/>
              <a:ext cx="531812" cy="555625"/>
            </a:xfrm>
            <a:custGeom>
              <a:avLst/>
              <a:gdLst>
                <a:gd name="T0" fmla="*/ 2147483647 w 318"/>
                <a:gd name="T1" fmla="*/ 2147483647 h 331"/>
                <a:gd name="T2" fmla="*/ 2147483647 w 318"/>
                <a:gd name="T3" fmla="*/ 2147483647 h 331"/>
                <a:gd name="T4" fmla="*/ 2147483647 w 318"/>
                <a:gd name="T5" fmla="*/ 2147483647 h 331"/>
                <a:gd name="T6" fmla="*/ 2147483647 w 318"/>
                <a:gd name="T7" fmla="*/ 2147483647 h 331"/>
                <a:gd name="T8" fmla="*/ 2147483647 w 318"/>
                <a:gd name="T9" fmla="*/ 2147483647 h 331"/>
                <a:gd name="T10" fmla="*/ 2147483647 w 318"/>
                <a:gd name="T11" fmla="*/ 2147483647 h 331"/>
                <a:gd name="T12" fmla="*/ 2147483647 w 318"/>
                <a:gd name="T13" fmla="*/ 2147483647 h 331"/>
                <a:gd name="T14" fmla="*/ 2147483647 w 318"/>
                <a:gd name="T15" fmla="*/ 2147483647 h 331"/>
                <a:gd name="T16" fmla="*/ 2147483647 w 318"/>
                <a:gd name="T17" fmla="*/ 2147483647 h 331"/>
                <a:gd name="T18" fmla="*/ 2147483647 w 318"/>
                <a:gd name="T19" fmla="*/ 2147483647 h 331"/>
                <a:gd name="T20" fmla="*/ 2147483647 w 318"/>
                <a:gd name="T21" fmla="*/ 2147483647 h 331"/>
                <a:gd name="T22" fmla="*/ 2147483647 w 318"/>
                <a:gd name="T23" fmla="*/ 2147483647 h 331"/>
                <a:gd name="T24" fmla="*/ 2147483647 w 318"/>
                <a:gd name="T25" fmla="*/ 2147483647 h 331"/>
                <a:gd name="T26" fmla="*/ 2147483647 w 318"/>
                <a:gd name="T27" fmla="*/ 2147483647 h 331"/>
                <a:gd name="T28" fmla="*/ 2147483647 w 318"/>
                <a:gd name="T29" fmla="*/ 2147483647 h 331"/>
                <a:gd name="T30" fmla="*/ 2147483647 w 318"/>
                <a:gd name="T31" fmla="*/ 2147483647 h 331"/>
                <a:gd name="T32" fmla="*/ 2147483647 w 318"/>
                <a:gd name="T33" fmla="*/ 2147483647 h 331"/>
                <a:gd name="T34" fmla="*/ 2147483647 w 318"/>
                <a:gd name="T35" fmla="*/ 2147483647 h 331"/>
                <a:gd name="T36" fmla="*/ 0 w 318"/>
                <a:gd name="T37" fmla="*/ 2147483647 h 331"/>
                <a:gd name="T38" fmla="*/ 2147483647 w 318"/>
                <a:gd name="T39" fmla="*/ 2147483647 h 331"/>
                <a:gd name="T40" fmla="*/ 2147483647 w 318"/>
                <a:gd name="T41" fmla="*/ 2147483647 h 331"/>
                <a:gd name="T42" fmla="*/ 2147483647 w 318"/>
                <a:gd name="T43" fmla="*/ 2147483647 h 331"/>
                <a:gd name="T44" fmla="*/ 0 w 318"/>
                <a:gd name="T45" fmla="*/ 2147483647 h 331"/>
                <a:gd name="T46" fmla="*/ 2147483647 w 318"/>
                <a:gd name="T47" fmla="*/ 2147483647 h 331"/>
                <a:gd name="T48" fmla="*/ 2147483647 w 318"/>
                <a:gd name="T49" fmla="*/ 2147483647 h 331"/>
                <a:gd name="T50" fmla="*/ 2147483647 w 318"/>
                <a:gd name="T51" fmla="*/ 2147483647 h 331"/>
                <a:gd name="T52" fmla="*/ 2147483647 w 318"/>
                <a:gd name="T53" fmla="*/ 2147483647 h 331"/>
                <a:gd name="T54" fmla="*/ 2147483647 w 318"/>
                <a:gd name="T55" fmla="*/ 2147483647 h 331"/>
                <a:gd name="T56" fmla="*/ 2147483647 w 318"/>
                <a:gd name="T57" fmla="*/ 2147483647 h 331"/>
                <a:gd name="T58" fmla="*/ 2147483647 w 318"/>
                <a:gd name="T59" fmla="*/ 2147483647 h 331"/>
                <a:gd name="T60" fmla="*/ 2147483647 w 318"/>
                <a:gd name="T61" fmla="*/ 2147483647 h 331"/>
                <a:gd name="T62" fmla="*/ 2147483647 w 318"/>
                <a:gd name="T63" fmla="*/ 2147483647 h 331"/>
                <a:gd name="T64" fmla="*/ 2147483647 w 318"/>
                <a:gd name="T65" fmla="*/ 2147483647 h 331"/>
                <a:gd name="T66" fmla="*/ 2147483647 w 318"/>
                <a:gd name="T67" fmla="*/ 0 h 331"/>
                <a:gd name="T68" fmla="*/ 2147483647 w 318"/>
                <a:gd name="T69" fmla="*/ 2147483647 h 331"/>
                <a:gd name="T70" fmla="*/ 2147483647 w 318"/>
                <a:gd name="T71" fmla="*/ 2147483647 h 331"/>
                <a:gd name="T72" fmla="*/ 2147483647 w 318"/>
                <a:gd name="T73" fmla="*/ 2147483647 h 331"/>
                <a:gd name="T74" fmla="*/ 2147483647 w 318"/>
                <a:gd name="T75" fmla="*/ 2147483647 h 331"/>
                <a:gd name="T76" fmla="*/ 2147483647 w 318"/>
                <a:gd name="T77" fmla="*/ 2147483647 h 33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18"/>
                <a:gd name="T118" fmla="*/ 0 h 331"/>
                <a:gd name="T119" fmla="*/ 318 w 318"/>
                <a:gd name="T120" fmla="*/ 331 h 33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18" h="331">
                  <a:moveTo>
                    <a:pt x="318" y="136"/>
                  </a:moveTo>
                  <a:lnTo>
                    <a:pt x="283" y="133"/>
                  </a:lnTo>
                  <a:lnTo>
                    <a:pt x="251" y="178"/>
                  </a:lnTo>
                  <a:lnTo>
                    <a:pt x="212" y="175"/>
                  </a:lnTo>
                  <a:lnTo>
                    <a:pt x="206" y="194"/>
                  </a:lnTo>
                  <a:lnTo>
                    <a:pt x="182" y="162"/>
                  </a:lnTo>
                  <a:lnTo>
                    <a:pt x="168" y="173"/>
                  </a:lnTo>
                  <a:lnTo>
                    <a:pt x="190" y="189"/>
                  </a:lnTo>
                  <a:lnTo>
                    <a:pt x="155" y="202"/>
                  </a:lnTo>
                  <a:lnTo>
                    <a:pt x="169" y="215"/>
                  </a:lnTo>
                  <a:lnTo>
                    <a:pt x="161" y="226"/>
                  </a:lnTo>
                  <a:lnTo>
                    <a:pt x="136" y="207"/>
                  </a:lnTo>
                  <a:lnTo>
                    <a:pt x="107" y="224"/>
                  </a:lnTo>
                  <a:lnTo>
                    <a:pt x="112" y="250"/>
                  </a:lnTo>
                  <a:lnTo>
                    <a:pt x="75" y="270"/>
                  </a:lnTo>
                  <a:lnTo>
                    <a:pt x="81" y="298"/>
                  </a:lnTo>
                  <a:lnTo>
                    <a:pt x="41" y="286"/>
                  </a:lnTo>
                  <a:lnTo>
                    <a:pt x="41" y="331"/>
                  </a:lnTo>
                  <a:lnTo>
                    <a:pt x="0" y="330"/>
                  </a:lnTo>
                  <a:lnTo>
                    <a:pt x="1" y="280"/>
                  </a:lnTo>
                  <a:lnTo>
                    <a:pt x="20" y="285"/>
                  </a:lnTo>
                  <a:lnTo>
                    <a:pt x="36" y="255"/>
                  </a:lnTo>
                  <a:lnTo>
                    <a:pt x="0" y="210"/>
                  </a:lnTo>
                  <a:lnTo>
                    <a:pt x="41" y="162"/>
                  </a:lnTo>
                  <a:lnTo>
                    <a:pt x="67" y="131"/>
                  </a:lnTo>
                  <a:lnTo>
                    <a:pt x="110" y="146"/>
                  </a:lnTo>
                  <a:lnTo>
                    <a:pt x="124" y="104"/>
                  </a:lnTo>
                  <a:lnTo>
                    <a:pt x="153" y="88"/>
                  </a:lnTo>
                  <a:lnTo>
                    <a:pt x="99" y="31"/>
                  </a:lnTo>
                  <a:lnTo>
                    <a:pt x="145" y="24"/>
                  </a:lnTo>
                  <a:lnTo>
                    <a:pt x="158" y="37"/>
                  </a:lnTo>
                  <a:lnTo>
                    <a:pt x="184" y="26"/>
                  </a:lnTo>
                  <a:lnTo>
                    <a:pt x="182" y="10"/>
                  </a:lnTo>
                  <a:lnTo>
                    <a:pt x="224" y="0"/>
                  </a:lnTo>
                  <a:lnTo>
                    <a:pt x="259" y="82"/>
                  </a:lnTo>
                  <a:lnTo>
                    <a:pt x="318" y="123"/>
                  </a:lnTo>
                  <a:lnTo>
                    <a:pt x="318" y="13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5" name="Freeform 264"/>
            <p:cNvSpPr>
              <a:spLocks/>
            </p:cNvSpPr>
            <p:nvPr/>
          </p:nvSpPr>
          <p:spPr bwMode="auto">
            <a:xfrm>
              <a:off x="2452688" y="5330825"/>
              <a:ext cx="461962" cy="369888"/>
            </a:xfrm>
            <a:custGeom>
              <a:avLst/>
              <a:gdLst>
                <a:gd name="T0" fmla="*/ 2147483647 w 276"/>
                <a:gd name="T1" fmla="*/ 2147483647 h 221"/>
                <a:gd name="T2" fmla="*/ 2147483647 w 276"/>
                <a:gd name="T3" fmla="*/ 2147483647 h 221"/>
                <a:gd name="T4" fmla="*/ 2147483647 w 276"/>
                <a:gd name="T5" fmla="*/ 2147483647 h 221"/>
                <a:gd name="T6" fmla="*/ 2147483647 w 276"/>
                <a:gd name="T7" fmla="*/ 2147483647 h 221"/>
                <a:gd name="T8" fmla="*/ 2147483647 w 276"/>
                <a:gd name="T9" fmla="*/ 2147483647 h 221"/>
                <a:gd name="T10" fmla="*/ 2147483647 w 276"/>
                <a:gd name="T11" fmla="*/ 2147483647 h 221"/>
                <a:gd name="T12" fmla="*/ 2147483647 w 276"/>
                <a:gd name="T13" fmla="*/ 2147483647 h 221"/>
                <a:gd name="T14" fmla="*/ 2147483647 w 276"/>
                <a:gd name="T15" fmla="*/ 2147483647 h 221"/>
                <a:gd name="T16" fmla="*/ 2147483647 w 276"/>
                <a:gd name="T17" fmla="*/ 2147483647 h 221"/>
                <a:gd name="T18" fmla="*/ 2147483647 w 276"/>
                <a:gd name="T19" fmla="*/ 2147483647 h 221"/>
                <a:gd name="T20" fmla="*/ 2147483647 w 276"/>
                <a:gd name="T21" fmla="*/ 2147483647 h 221"/>
                <a:gd name="T22" fmla="*/ 2147483647 w 276"/>
                <a:gd name="T23" fmla="*/ 2147483647 h 221"/>
                <a:gd name="T24" fmla="*/ 2147483647 w 276"/>
                <a:gd name="T25" fmla="*/ 2147483647 h 221"/>
                <a:gd name="T26" fmla="*/ 0 w 276"/>
                <a:gd name="T27" fmla="*/ 2147483647 h 221"/>
                <a:gd name="T28" fmla="*/ 2147483647 w 276"/>
                <a:gd name="T29" fmla="*/ 2147483647 h 221"/>
                <a:gd name="T30" fmla="*/ 2147483647 w 276"/>
                <a:gd name="T31" fmla="*/ 2147483647 h 221"/>
                <a:gd name="T32" fmla="*/ 2147483647 w 276"/>
                <a:gd name="T33" fmla="*/ 2147483647 h 221"/>
                <a:gd name="T34" fmla="*/ 2147483647 w 276"/>
                <a:gd name="T35" fmla="*/ 0 h 221"/>
                <a:gd name="T36" fmla="*/ 2147483647 w 276"/>
                <a:gd name="T37" fmla="*/ 2147483647 h 221"/>
                <a:gd name="T38" fmla="*/ 2147483647 w 276"/>
                <a:gd name="T39" fmla="*/ 2147483647 h 221"/>
                <a:gd name="T40" fmla="*/ 2147483647 w 276"/>
                <a:gd name="T41" fmla="*/ 2147483647 h 221"/>
                <a:gd name="T42" fmla="*/ 2147483647 w 276"/>
                <a:gd name="T43" fmla="*/ 2147483647 h 22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76"/>
                <a:gd name="T67" fmla="*/ 0 h 221"/>
                <a:gd name="T68" fmla="*/ 276 w 276"/>
                <a:gd name="T69" fmla="*/ 221 h 22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76" h="221">
                  <a:moveTo>
                    <a:pt x="203" y="99"/>
                  </a:moveTo>
                  <a:lnTo>
                    <a:pt x="225" y="125"/>
                  </a:lnTo>
                  <a:lnTo>
                    <a:pt x="272" y="125"/>
                  </a:lnTo>
                  <a:lnTo>
                    <a:pt x="276" y="141"/>
                  </a:lnTo>
                  <a:lnTo>
                    <a:pt x="248" y="158"/>
                  </a:lnTo>
                  <a:lnTo>
                    <a:pt x="214" y="150"/>
                  </a:lnTo>
                  <a:lnTo>
                    <a:pt x="220" y="200"/>
                  </a:lnTo>
                  <a:lnTo>
                    <a:pt x="204" y="214"/>
                  </a:lnTo>
                  <a:lnTo>
                    <a:pt x="136" y="206"/>
                  </a:lnTo>
                  <a:lnTo>
                    <a:pt x="132" y="221"/>
                  </a:lnTo>
                  <a:lnTo>
                    <a:pt x="94" y="214"/>
                  </a:lnTo>
                  <a:lnTo>
                    <a:pt x="94" y="201"/>
                  </a:lnTo>
                  <a:lnTo>
                    <a:pt x="35" y="160"/>
                  </a:lnTo>
                  <a:lnTo>
                    <a:pt x="0" y="78"/>
                  </a:lnTo>
                  <a:lnTo>
                    <a:pt x="30" y="43"/>
                  </a:lnTo>
                  <a:lnTo>
                    <a:pt x="25" y="25"/>
                  </a:lnTo>
                  <a:lnTo>
                    <a:pt x="70" y="13"/>
                  </a:lnTo>
                  <a:lnTo>
                    <a:pt x="120" y="0"/>
                  </a:lnTo>
                  <a:lnTo>
                    <a:pt x="184" y="41"/>
                  </a:lnTo>
                  <a:lnTo>
                    <a:pt x="203" y="9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6" name="Freeform 265"/>
            <p:cNvSpPr>
              <a:spLocks/>
            </p:cNvSpPr>
            <p:nvPr/>
          </p:nvSpPr>
          <p:spPr bwMode="auto">
            <a:xfrm>
              <a:off x="1898650" y="5059363"/>
              <a:ext cx="407988" cy="360362"/>
            </a:xfrm>
            <a:custGeom>
              <a:avLst/>
              <a:gdLst>
                <a:gd name="T0" fmla="*/ 2147483647 w 244"/>
                <a:gd name="T1" fmla="*/ 0 h 215"/>
                <a:gd name="T2" fmla="*/ 2147483647 w 244"/>
                <a:gd name="T3" fmla="*/ 2147483647 h 215"/>
                <a:gd name="T4" fmla="*/ 2147483647 w 244"/>
                <a:gd name="T5" fmla="*/ 2147483647 h 215"/>
                <a:gd name="T6" fmla="*/ 2147483647 w 244"/>
                <a:gd name="T7" fmla="*/ 2147483647 h 215"/>
                <a:gd name="T8" fmla="*/ 2147483647 w 244"/>
                <a:gd name="T9" fmla="*/ 2147483647 h 215"/>
                <a:gd name="T10" fmla="*/ 2147483647 w 244"/>
                <a:gd name="T11" fmla="*/ 2147483647 h 215"/>
                <a:gd name="T12" fmla="*/ 2147483647 w 244"/>
                <a:gd name="T13" fmla="*/ 2147483647 h 215"/>
                <a:gd name="T14" fmla="*/ 2147483647 w 244"/>
                <a:gd name="T15" fmla="*/ 2147483647 h 215"/>
                <a:gd name="T16" fmla="*/ 2147483647 w 244"/>
                <a:gd name="T17" fmla="*/ 2147483647 h 215"/>
                <a:gd name="T18" fmla="*/ 2147483647 w 244"/>
                <a:gd name="T19" fmla="*/ 2147483647 h 215"/>
                <a:gd name="T20" fmla="*/ 2147483647 w 244"/>
                <a:gd name="T21" fmla="*/ 2147483647 h 215"/>
                <a:gd name="T22" fmla="*/ 2147483647 w 244"/>
                <a:gd name="T23" fmla="*/ 2147483647 h 215"/>
                <a:gd name="T24" fmla="*/ 2147483647 w 244"/>
                <a:gd name="T25" fmla="*/ 2147483647 h 215"/>
                <a:gd name="T26" fmla="*/ 2147483647 w 244"/>
                <a:gd name="T27" fmla="*/ 2147483647 h 215"/>
                <a:gd name="T28" fmla="*/ 2147483647 w 244"/>
                <a:gd name="T29" fmla="*/ 2147483647 h 215"/>
                <a:gd name="T30" fmla="*/ 2147483647 w 244"/>
                <a:gd name="T31" fmla="*/ 2147483647 h 215"/>
                <a:gd name="T32" fmla="*/ 2147483647 w 244"/>
                <a:gd name="T33" fmla="*/ 2147483647 h 215"/>
                <a:gd name="T34" fmla="*/ 2147483647 w 244"/>
                <a:gd name="T35" fmla="*/ 2147483647 h 215"/>
                <a:gd name="T36" fmla="*/ 0 w 244"/>
                <a:gd name="T37" fmla="*/ 2147483647 h 215"/>
                <a:gd name="T38" fmla="*/ 0 w 244"/>
                <a:gd name="T39" fmla="*/ 2147483647 h 215"/>
                <a:gd name="T40" fmla="*/ 2147483647 w 244"/>
                <a:gd name="T41" fmla="*/ 2147483647 h 215"/>
                <a:gd name="T42" fmla="*/ 2147483647 w 244"/>
                <a:gd name="T43" fmla="*/ 2147483647 h 215"/>
                <a:gd name="T44" fmla="*/ 2147483647 w 244"/>
                <a:gd name="T45" fmla="*/ 2147483647 h 215"/>
                <a:gd name="T46" fmla="*/ 2147483647 w 244"/>
                <a:gd name="T47" fmla="*/ 2147483647 h 215"/>
                <a:gd name="T48" fmla="*/ 2147483647 w 244"/>
                <a:gd name="T49" fmla="*/ 2147483647 h 215"/>
                <a:gd name="T50" fmla="*/ 2147483647 w 244"/>
                <a:gd name="T51" fmla="*/ 2147483647 h 215"/>
                <a:gd name="T52" fmla="*/ 2147483647 w 244"/>
                <a:gd name="T53" fmla="*/ 0 h 2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4"/>
                <a:gd name="T82" fmla="*/ 0 h 215"/>
                <a:gd name="T83" fmla="*/ 244 w 244"/>
                <a:gd name="T84" fmla="*/ 215 h 2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4" h="215">
                  <a:moveTo>
                    <a:pt x="87" y="0"/>
                  </a:moveTo>
                  <a:lnTo>
                    <a:pt x="103" y="31"/>
                  </a:lnTo>
                  <a:lnTo>
                    <a:pt x="190" y="23"/>
                  </a:lnTo>
                  <a:lnTo>
                    <a:pt x="193" y="48"/>
                  </a:lnTo>
                  <a:lnTo>
                    <a:pt x="220" y="37"/>
                  </a:lnTo>
                  <a:lnTo>
                    <a:pt x="244" y="53"/>
                  </a:lnTo>
                  <a:lnTo>
                    <a:pt x="223" y="68"/>
                  </a:lnTo>
                  <a:lnTo>
                    <a:pt x="238" y="112"/>
                  </a:lnTo>
                  <a:lnTo>
                    <a:pt x="204" y="112"/>
                  </a:lnTo>
                  <a:lnTo>
                    <a:pt x="198" y="125"/>
                  </a:lnTo>
                  <a:lnTo>
                    <a:pt x="212" y="136"/>
                  </a:lnTo>
                  <a:lnTo>
                    <a:pt x="196" y="178"/>
                  </a:lnTo>
                  <a:lnTo>
                    <a:pt x="182" y="173"/>
                  </a:lnTo>
                  <a:lnTo>
                    <a:pt x="169" y="195"/>
                  </a:lnTo>
                  <a:lnTo>
                    <a:pt x="156" y="203"/>
                  </a:lnTo>
                  <a:lnTo>
                    <a:pt x="145" y="194"/>
                  </a:lnTo>
                  <a:lnTo>
                    <a:pt x="36" y="215"/>
                  </a:lnTo>
                  <a:lnTo>
                    <a:pt x="48" y="176"/>
                  </a:lnTo>
                  <a:lnTo>
                    <a:pt x="0" y="165"/>
                  </a:lnTo>
                  <a:lnTo>
                    <a:pt x="0" y="147"/>
                  </a:lnTo>
                  <a:lnTo>
                    <a:pt x="19" y="133"/>
                  </a:lnTo>
                  <a:lnTo>
                    <a:pt x="9" y="112"/>
                  </a:lnTo>
                  <a:lnTo>
                    <a:pt x="27" y="107"/>
                  </a:lnTo>
                  <a:lnTo>
                    <a:pt x="24" y="71"/>
                  </a:lnTo>
                  <a:lnTo>
                    <a:pt x="65" y="32"/>
                  </a:lnTo>
                  <a:lnTo>
                    <a:pt x="48" y="16"/>
                  </a:lnTo>
                  <a:lnTo>
                    <a:pt x="87"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7" name="Freeform 272"/>
            <p:cNvSpPr>
              <a:spLocks/>
            </p:cNvSpPr>
            <p:nvPr/>
          </p:nvSpPr>
          <p:spPr bwMode="auto">
            <a:xfrm>
              <a:off x="966788" y="3792538"/>
              <a:ext cx="58737" cy="57150"/>
            </a:xfrm>
            <a:custGeom>
              <a:avLst/>
              <a:gdLst>
                <a:gd name="T0" fmla="*/ 0 w 35"/>
                <a:gd name="T1" fmla="*/ 0 h 34"/>
                <a:gd name="T2" fmla="*/ 2147483647 w 35"/>
                <a:gd name="T3" fmla="*/ 2147483647 h 34"/>
                <a:gd name="T4" fmla="*/ 2147483647 w 35"/>
                <a:gd name="T5" fmla="*/ 2147483647 h 34"/>
                <a:gd name="T6" fmla="*/ 2147483647 w 35"/>
                <a:gd name="T7" fmla="*/ 2147483647 h 34"/>
                <a:gd name="T8" fmla="*/ 0 w 35"/>
                <a:gd name="T9" fmla="*/ 0 h 34"/>
                <a:gd name="T10" fmla="*/ 0 60000 65536"/>
                <a:gd name="T11" fmla="*/ 0 60000 65536"/>
                <a:gd name="T12" fmla="*/ 0 60000 65536"/>
                <a:gd name="T13" fmla="*/ 0 60000 65536"/>
                <a:gd name="T14" fmla="*/ 0 60000 65536"/>
                <a:gd name="T15" fmla="*/ 0 w 35"/>
                <a:gd name="T16" fmla="*/ 0 h 34"/>
                <a:gd name="T17" fmla="*/ 35 w 35"/>
                <a:gd name="T18" fmla="*/ 34 h 34"/>
              </a:gdLst>
              <a:ahLst/>
              <a:cxnLst>
                <a:cxn ang="T10">
                  <a:pos x="T0" y="T1"/>
                </a:cxn>
                <a:cxn ang="T11">
                  <a:pos x="T2" y="T3"/>
                </a:cxn>
                <a:cxn ang="T12">
                  <a:pos x="T4" y="T5"/>
                </a:cxn>
                <a:cxn ang="T13">
                  <a:pos x="T6" y="T7"/>
                </a:cxn>
                <a:cxn ang="T14">
                  <a:pos x="T8" y="T9"/>
                </a:cxn>
              </a:cxnLst>
              <a:rect l="T15" t="T16" r="T17" b="T18"/>
              <a:pathLst>
                <a:path w="35" h="34">
                  <a:moveTo>
                    <a:pt x="0" y="0"/>
                  </a:moveTo>
                  <a:lnTo>
                    <a:pt x="1" y="28"/>
                  </a:lnTo>
                  <a:lnTo>
                    <a:pt x="30" y="34"/>
                  </a:lnTo>
                  <a:lnTo>
                    <a:pt x="35" y="26"/>
                  </a:lnTo>
                  <a:lnTo>
                    <a:pt x="0"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8" name="Freeform 288"/>
            <p:cNvSpPr>
              <a:spLocks/>
            </p:cNvSpPr>
            <p:nvPr/>
          </p:nvSpPr>
          <p:spPr bwMode="auto">
            <a:xfrm>
              <a:off x="3608388" y="5622925"/>
              <a:ext cx="77787" cy="58738"/>
            </a:xfrm>
            <a:custGeom>
              <a:avLst/>
              <a:gdLst>
                <a:gd name="T0" fmla="*/ 2147483647 w 46"/>
                <a:gd name="T1" fmla="*/ 2147483647 h 35"/>
                <a:gd name="T2" fmla="*/ 2147483647 w 46"/>
                <a:gd name="T3" fmla="*/ 2147483647 h 35"/>
                <a:gd name="T4" fmla="*/ 0 w 46"/>
                <a:gd name="T5" fmla="*/ 2147483647 h 35"/>
                <a:gd name="T6" fmla="*/ 0 w 46"/>
                <a:gd name="T7" fmla="*/ 0 h 35"/>
                <a:gd name="T8" fmla="*/ 2147483647 w 46"/>
                <a:gd name="T9" fmla="*/ 0 h 35"/>
                <a:gd name="T10" fmla="*/ 2147483647 w 46"/>
                <a:gd name="T11" fmla="*/ 2147483647 h 35"/>
                <a:gd name="T12" fmla="*/ 2147483647 w 46"/>
                <a:gd name="T13" fmla="*/ 2147483647 h 35"/>
                <a:gd name="T14" fmla="*/ 2147483647 w 46"/>
                <a:gd name="T15" fmla="*/ 2147483647 h 35"/>
                <a:gd name="T16" fmla="*/ 2147483647 w 46"/>
                <a:gd name="T17" fmla="*/ 2147483647 h 35"/>
                <a:gd name="T18" fmla="*/ 2147483647 w 46"/>
                <a:gd name="T19" fmla="*/ 2147483647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35"/>
                <a:gd name="T32" fmla="*/ 46 w 46"/>
                <a:gd name="T33" fmla="*/ 35 h 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35">
                  <a:moveTo>
                    <a:pt x="13" y="35"/>
                  </a:moveTo>
                  <a:lnTo>
                    <a:pt x="9" y="18"/>
                  </a:lnTo>
                  <a:lnTo>
                    <a:pt x="0" y="16"/>
                  </a:lnTo>
                  <a:lnTo>
                    <a:pt x="0" y="0"/>
                  </a:lnTo>
                  <a:lnTo>
                    <a:pt x="21" y="0"/>
                  </a:lnTo>
                  <a:lnTo>
                    <a:pt x="29" y="19"/>
                  </a:lnTo>
                  <a:lnTo>
                    <a:pt x="41" y="8"/>
                  </a:lnTo>
                  <a:lnTo>
                    <a:pt x="46" y="18"/>
                  </a:lnTo>
                  <a:lnTo>
                    <a:pt x="29" y="35"/>
                  </a:lnTo>
                  <a:lnTo>
                    <a:pt x="13" y="3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9" name="Freeform 291"/>
            <p:cNvSpPr>
              <a:spLocks/>
            </p:cNvSpPr>
            <p:nvPr/>
          </p:nvSpPr>
          <p:spPr bwMode="auto">
            <a:xfrm>
              <a:off x="495300" y="4431300"/>
              <a:ext cx="63500" cy="66675"/>
            </a:xfrm>
            <a:custGeom>
              <a:avLst/>
              <a:gdLst>
                <a:gd name="T0" fmla="*/ 2147483647 w 38"/>
                <a:gd name="T1" fmla="*/ 0 h 40"/>
                <a:gd name="T2" fmla="*/ 2147483647 w 38"/>
                <a:gd name="T3" fmla="*/ 2147483647 h 40"/>
                <a:gd name="T4" fmla="*/ 2147483647 w 38"/>
                <a:gd name="T5" fmla="*/ 2147483647 h 40"/>
                <a:gd name="T6" fmla="*/ 2147483647 w 38"/>
                <a:gd name="T7" fmla="*/ 2147483647 h 40"/>
                <a:gd name="T8" fmla="*/ 2147483647 w 38"/>
                <a:gd name="T9" fmla="*/ 2147483647 h 40"/>
                <a:gd name="T10" fmla="*/ 0 w 38"/>
                <a:gd name="T11" fmla="*/ 2147483647 h 40"/>
                <a:gd name="T12" fmla="*/ 2147483647 w 38"/>
                <a:gd name="T13" fmla="*/ 0 h 40"/>
                <a:gd name="T14" fmla="*/ 0 60000 65536"/>
                <a:gd name="T15" fmla="*/ 0 60000 65536"/>
                <a:gd name="T16" fmla="*/ 0 60000 65536"/>
                <a:gd name="T17" fmla="*/ 0 60000 65536"/>
                <a:gd name="T18" fmla="*/ 0 60000 65536"/>
                <a:gd name="T19" fmla="*/ 0 60000 65536"/>
                <a:gd name="T20" fmla="*/ 0 60000 65536"/>
                <a:gd name="T21" fmla="*/ 0 w 38"/>
                <a:gd name="T22" fmla="*/ 0 h 40"/>
                <a:gd name="T23" fmla="*/ 38 w 3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0">
                  <a:moveTo>
                    <a:pt x="16" y="0"/>
                  </a:moveTo>
                  <a:lnTo>
                    <a:pt x="38" y="16"/>
                  </a:lnTo>
                  <a:lnTo>
                    <a:pt x="36" y="28"/>
                  </a:lnTo>
                  <a:lnTo>
                    <a:pt x="19" y="40"/>
                  </a:lnTo>
                  <a:lnTo>
                    <a:pt x="3" y="33"/>
                  </a:lnTo>
                  <a:lnTo>
                    <a:pt x="0" y="17"/>
                  </a:lnTo>
                  <a:lnTo>
                    <a:pt x="16"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500" name="Freeform 297"/>
            <p:cNvSpPr>
              <a:spLocks/>
            </p:cNvSpPr>
            <p:nvPr/>
          </p:nvSpPr>
          <p:spPr bwMode="auto">
            <a:xfrm>
              <a:off x="3549650" y="5210175"/>
              <a:ext cx="63500" cy="63500"/>
            </a:xfrm>
            <a:custGeom>
              <a:avLst/>
              <a:gdLst>
                <a:gd name="T0" fmla="*/ 2147483647 w 38"/>
                <a:gd name="T1" fmla="*/ 2147483647 h 38"/>
                <a:gd name="T2" fmla="*/ 2147483647 w 38"/>
                <a:gd name="T3" fmla="*/ 2147483647 h 38"/>
                <a:gd name="T4" fmla="*/ 2147483647 w 38"/>
                <a:gd name="T5" fmla="*/ 0 h 38"/>
                <a:gd name="T6" fmla="*/ 0 w 38"/>
                <a:gd name="T7" fmla="*/ 2147483647 h 38"/>
                <a:gd name="T8" fmla="*/ 2147483647 w 38"/>
                <a:gd name="T9" fmla="*/ 2147483647 h 38"/>
                <a:gd name="T10" fmla="*/ 0 60000 65536"/>
                <a:gd name="T11" fmla="*/ 0 60000 65536"/>
                <a:gd name="T12" fmla="*/ 0 60000 65536"/>
                <a:gd name="T13" fmla="*/ 0 60000 65536"/>
                <a:gd name="T14" fmla="*/ 0 60000 65536"/>
                <a:gd name="T15" fmla="*/ 0 w 38"/>
                <a:gd name="T16" fmla="*/ 0 h 38"/>
                <a:gd name="T17" fmla="*/ 38 w 38"/>
                <a:gd name="T18" fmla="*/ 38 h 38"/>
              </a:gdLst>
              <a:ahLst/>
              <a:cxnLst>
                <a:cxn ang="T10">
                  <a:pos x="T0" y="T1"/>
                </a:cxn>
                <a:cxn ang="T11">
                  <a:pos x="T2" y="T3"/>
                </a:cxn>
                <a:cxn ang="T12">
                  <a:pos x="T4" y="T5"/>
                </a:cxn>
                <a:cxn ang="T13">
                  <a:pos x="T6" y="T7"/>
                </a:cxn>
                <a:cxn ang="T14">
                  <a:pos x="T8" y="T9"/>
                </a:cxn>
              </a:cxnLst>
              <a:rect l="T15" t="T16" r="T17" b="T18"/>
              <a:pathLst>
                <a:path w="38" h="38">
                  <a:moveTo>
                    <a:pt x="22" y="38"/>
                  </a:moveTo>
                  <a:lnTo>
                    <a:pt x="38" y="13"/>
                  </a:lnTo>
                  <a:lnTo>
                    <a:pt x="17" y="0"/>
                  </a:lnTo>
                  <a:lnTo>
                    <a:pt x="0" y="22"/>
                  </a:lnTo>
                  <a:lnTo>
                    <a:pt x="22" y="3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520" name="Text Box 161"/>
            <p:cNvSpPr txBox="1">
              <a:spLocks noChangeArrowheads="1"/>
            </p:cNvSpPr>
            <p:nvPr/>
          </p:nvSpPr>
          <p:spPr bwMode="auto">
            <a:xfrm>
              <a:off x="2222500" y="4415146"/>
              <a:ext cx="266700" cy="227101"/>
            </a:xfrm>
            <a:prstGeom prst="rect">
              <a:avLst/>
            </a:prstGeom>
            <a:noFill/>
            <a:ln w="9525">
              <a:noFill/>
              <a:miter lim="800000"/>
              <a:headEnd/>
              <a:tailEnd/>
            </a:ln>
          </p:spPr>
          <p:txBody>
            <a:bodyPr>
              <a:spAutoFit/>
            </a:bodyPr>
            <a:lstStyle/>
            <a:p>
              <a:pPr>
                <a:spcBef>
                  <a:spcPct val="50000"/>
                </a:spcBef>
              </a:pPr>
              <a:r>
                <a:rPr lang="fr-FR" sz="1200" dirty="0">
                  <a:latin typeface="+mj-lt"/>
                  <a:cs typeface="Helvetica Neue"/>
                </a:rPr>
                <a:t>1</a:t>
              </a:r>
            </a:p>
          </p:txBody>
        </p:sp>
        <p:sp>
          <p:nvSpPr>
            <p:cNvPr id="15525" name="Text Box 165"/>
            <p:cNvSpPr txBox="1">
              <a:spLocks noChangeArrowheads="1"/>
            </p:cNvSpPr>
            <p:nvPr/>
          </p:nvSpPr>
          <p:spPr bwMode="auto">
            <a:xfrm>
              <a:off x="2975769" y="3519488"/>
              <a:ext cx="287337" cy="227101"/>
            </a:xfrm>
            <a:prstGeom prst="rect">
              <a:avLst/>
            </a:prstGeom>
            <a:noFill/>
            <a:ln w="9525">
              <a:noFill/>
              <a:miter lim="800000"/>
              <a:headEnd/>
              <a:tailEnd/>
            </a:ln>
            <a:effectLst/>
          </p:spPr>
          <p:txBody>
            <a:bodyPr>
              <a:spAutoFit/>
            </a:bodyPr>
            <a:lstStyle/>
            <a:p>
              <a:pPr>
                <a:spcBef>
                  <a:spcPct val="50000"/>
                </a:spcBef>
              </a:pPr>
              <a:r>
                <a:rPr lang="fr-FR" sz="1200" dirty="0">
                  <a:latin typeface="+mj-lt"/>
                </a:rPr>
                <a:t>2</a:t>
              </a:r>
              <a:endParaRPr lang="fr-FR" sz="1000" dirty="0">
                <a:latin typeface="+mj-lt"/>
              </a:endParaRPr>
            </a:p>
          </p:txBody>
        </p:sp>
        <p:sp>
          <p:nvSpPr>
            <p:cNvPr id="5" name="ZoneTexte 4"/>
            <p:cNvSpPr txBox="1"/>
            <p:nvPr/>
          </p:nvSpPr>
          <p:spPr>
            <a:xfrm>
              <a:off x="2230723" y="2952364"/>
              <a:ext cx="35560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en-US"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7" name="ZoneTexte 6"/>
            <p:cNvSpPr txBox="1"/>
            <p:nvPr/>
          </p:nvSpPr>
          <p:spPr>
            <a:xfrm>
              <a:off x="1786246" y="4101541"/>
              <a:ext cx="23495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en-US"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9" name="ZoneTexte 8"/>
            <p:cNvSpPr txBox="1"/>
            <p:nvPr/>
          </p:nvSpPr>
          <p:spPr>
            <a:xfrm>
              <a:off x="1062676" y="3217631"/>
              <a:ext cx="15081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11" name="ZoneTexte 10"/>
            <p:cNvSpPr txBox="1"/>
            <p:nvPr/>
          </p:nvSpPr>
          <p:spPr>
            <a:xfrm>
              <a:off x="2650000" y="5698740"/>
              <a:ext cx="24288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13" name="ZoneTexte 12"/>
            <p:cNvSpPr txBox="1"/>
            <p:nvPr/>
          </p:nvSpPr>
          <p:spPr>
            <a:xfrm>
              <a:off x="3327400" y="4970753"/>
              <a:ext cx="27146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endParaRPr lang="fr-FR" sz="1200" dirty="0">
                <a:solidFill>
                  <a:srgbClr val="000000"/>
                </a:solidFill>
                <a:latin typeface="+mj-lt"/>
                <a:ea typeface="+mj-ea"/>
                <a:cs typeface="+mj-cs"/>
                <a:sym typeface="Helvetica Neue"/>
              </a:endParaRPr>
            </a:p>
          </p:txBody>
        </p:sp>
        <p:sp>
          <p:nvSpPr>
            <p:cNvPr id="15" name="ZoneTexte 14"/>
            <p:cNvSpPr txBox="1"/>
            <p:nvPr/>
          </p:nvSpPr>
          <p:spPr>
            <a:xfrm>
              <a:off x="2373361" y="4996680"/>
              <a:ext cx="206375"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7" name="ZoneTexte 16"/>
            <p:cNvSpPr txBox="1"/>
            <p:nvPr/>
          </p:nvSpPr>
          <p:spPr>
            <a:xfrm>
              <a:off x="1029814" y="3444508"/>
              <a:ext cx="180975"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0" name="ZoneTexte 19"/>
            <p:cNvSpPr txBox="1"/>
            <p:nvPr/>
          </p:nvSpPr>
          <p:spPr>
            <a:xfrm>
              <a:off x="1976272" y="3444508"/>
              <a:ext cx="16510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26" name="ZoneTexte 25"/>
            <p:cNvSpPr txBox="1"/>
            <p:nvPr/>
          </p:nvSpPr>
          <p:spPr>
            <a:xfrm>
              <a:off x="2713038" y="5919148"/>
              <a:ext cx="30241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9" name="ZoneTexte 28"/>
            <p:cNvSpPr txBox="1"/>
            <p:nvPr/>
          </p:nvSpPr>
          <p:spPr>
            <a:xfrm>
              <a:off x="3554105" y="2960172"/>
              <a:ext cx="23653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501" name="ZoneTexte 15500"/>
            <p:cNvSpPr txBox="1"/>
            <p:nvPr/>
          </p:nvSpPr>
          <p:spPr>
            <a:xfrm>
              <a:off x="3398998" y="3711184"/>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504" name="ZoneTexte 15503"/>
            <p:cNvSpPr txBox="1"/>
            <p:nvPr/>
          </p:nvSpPr>
          <p:spPr>
            <a:xfrm>
              <a:off x="1652078" y="4427927"/>
              <a:ext cx="284163" cy="45419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en-US" sz="1200" dirty="0">
                  <a:solidFill>
                    <a:srgbClr val="000000"/>
                  </a:solidFill>
                  <a:latin typeface="+mj-lt"/>
                  <a:ea typeface="+mj-ea"/>
                  <a:cs typeface="+mj-cs"/>
                </a:rPr>
                <a:t>3</a:t>
              </a:r>
            </a:p>
            <a:p>
              <a:pPr latinLnBrk="1" hangingPunct="0"/>
              <a:endParaRPr lang="fr-FR" dirty="0">
                <a:solidFill>
                  <a:srgbClr val="000000"/>
                </a:solidFill>
                <a:latin typeface="+mj-lt"/>
                <a:ea typeface="+mj-ea"/>
                <a:cs typeface="+mj-cs"/>
                <a:sym typeface="Helvetica Neue"/>
              </a:endParaRPr>
            </a:p>
          </p:txBody>
        </p:sp>
        <p:sp>
          <p:nvSpPr>
            <p:cNvPr id="15507" name="ZoneTexte 15506"/>
            <p:cNvSpPr txBox="1"/>
            <p:nvPr/>
          </p:nvSpPr>
          <p:spPr>
            <a:xfrm>
              <a:off x="3181350" y="3298970"/>
              <a:ext cx="40163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510" name="ZoneTexte 15509"/>
            <p:cNvSpPr txBox="1"/>
            <p:nvPr/>
          </p:nvSpPr>
          <p:spPr>
            <a:xfrm>
              <a:off x="2326060" y="5766108"/>
              <a:ext cx="211714"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516" name="ZoneTexte 15515"/>
            <p:cNvSpPr txBox="1"/>
            <p:nvPr/>
          </p:nvSpPr>
          <p:spPr>
            <a:xfrm>
              <a:off x="3582988" y="4287937"/>
              <a:ext cx="268287"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32" name="ZoneTexte 31"/>
            <p:cNvSpPr txBox="1"/>
            <p:nvPr/>
          </p:nvSpPr>
          <p:spPr>
            <a:xfrm>
              <a:off x="3555845" y="4972462"/>
              <a:ext cx="16351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3</a:t>
              </a:r>
            </a:p>
          </p:txBody>
        </p:sp>
        <p:sp>
          <p:nvSpPr>
            <p:cNvPr id="35" name="ZoneTexte 34"/>
            <p:cNvSpPr txBox="1"/>
            <p:nvPr/>
          </p:nvSpPr>
          <p:spPr>
            <a:xfrm>
              <a:off x="2098464" y="3778379"/>
              <a:ext cx="23494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38" name="ZoneTexte 37"/>
            <p:cNvSpPr txBox="1"/>
            <p:nvPr/>
          </p:nvSpPr>
          <p:spPr>
            <a:xfrm>
              <a:off x="3110002" y="4765849"/>
              <a:ext cx="304007"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41" name="ZoneTexte 40"/>
            <p:cNvSpPr txBox="1"/>
            <p:nvPr/>
          </p:nvSpPr>
          <p:spPr>
            <a:xfrm>
              <a:off x="2041834" y="4110855"/>
              <a:ext cx="277812"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207" name="ZoneTexte 206"/>
            <p:cNvSpPr txBox="1"/>
            <p:nvPr/>
          </p:nvSpPr>
          <p:spPr>
            <a:xfrm>
              <a:off x="1407318" y="3384550"/>
              <a:ext cx="15081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209" name="ZoneTexte 208"/>
            <p:cNvSpPr txBox="1"/>
            <p:nvPr/>
          </p:nvSpPr>
          <p:spPr>
            <a:xfrm>
              <a:off x="3920331" y="5527940"/>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213" name="ZoneTexte 212"/>
            <p:cNvSpPr txBox="1"/>
            <p:nvPr/>
          </p:nvSpPr>
          <p:spPr>
            <a:xfrm>
              <a:off x="2887332" y="4481027"/>
              <a:ext cx="24765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3" name="ZoneTexte 2"/>
            <p:cNvSpPr txBox="1"/>
            <p:nvPr/>
          </p:nvSpPr>
          <p:spPr>
            <a:xfrm>
              <a:off x="203027" y="4945140"/>
              <a:ext cx="858505" cy="20186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000" b="1" dirty="0">
                  <a:solidFill>
                    <a:srgbClr val="000000"/>
                  </a:solidFill>
                  <a:latin typeface="+mj-lt"/>
                  <a:ea typeface="+mj-ea"/>
                  <a:cs typeface="+mj-cs"/>
                  <a:sym typeface="Helvetica Neue"/>
                </a:rPr>
                <a:t>Martinique</a:t>
              </a:r>
            </a:p>
          </p:txBody>
        </p:sp>
        <p:sp>
          <p:nvSpPr>
            <p:cNvPr id="217" name="ZoneTexte 216"/>
            <p:cNvSpPr txBox="1"/>
            <p:nvPr/>
          </p:nvSpPr>
          <p:spPr>
            <a:xfrm>
              <a:off x="2240819" y="2694367"/>
              <a:ext cx="179882"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215" name="ZoneTexte 214"/>
            <p:cNvSpPr txBox="1"/>
            <p:nvPr/>
          </p:nvSpPr>
          <p:spPr>
            <a:xfrm>
              <a:off x="367838" y="4666413"/>
              <a:ext cx="56331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19" name="ZoneTexte 218"/>
            <p:cNvSpPr txBox="1"/>
            <p:nvPr/>
          </p:nvSpPr>
          <p:spPr>
            <a:xfrm>
              <a:off x="3885230" y="2896879"/>
              <a:ext cx="23653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21" name="ZoneTexte 220"/>
            <p:cNvSpPr txBox="1"/>
            <p:nvPr/>
          </p:nvSpPr>
          <p:spPr>
            <a:xfrm>
              <a:off x="2266950" y="5243921"/>
              <a:ext cx="23260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23" name="ZoneTexte 222"/>
            <p:cNvSpPr txBox="1"/>
            <p:nvPr/>
          </p:nvSpPr>
          <p:spPr>
            <a:xfrm>
              <a:off x="2333439" y="3270140"/>
              <a:ext cx="179882"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24" name="Shape 88"/>
            <p:cNvSpPr>
              <a:spLocks noChangeArrowheads="1"/>
            </p:cNvSpPr>
            <p:nvPr/>
          </p:nvSpPr>
          <p:spPr bwMode="auto">
            <a:xfrm>
              <a:off x="4222111" y="3098670"/>
              <a:ext cx="431800" cy="227098"/>
            </a:xfrm>
            <a:prstGeom prst="rect">
              <a:avLst/>
            </a:prstGeom>
            <a:noFill/>
            <a:ln w="12700">
              <a:noFill/>
              <a:miter lim="400000"/>
              <a:headEnd/>
              <a:tailEnd/>
            </a:ln>
          </p:spPr>
          <p:txBody>
            <a:bodyPr lIns="45718" tIns="45718" rIns="45718" bIns="45718">
              <a:spAutoFit/>
            </a:bodyPr>
            <a:lstStyle/>
            <a:p>
              <a:r>
                <a:rPr lang="en-US" sz="1200" dirty="0">
                  <a:solidFill>
                    <a:srgbClr val="000000"/>
                  </a:solidFill>
                  <a:latin typeface="+mj-lt"/>
                  <a:cs typeface="Helvetica Neue"/>
                  <a:sym typeface="Calibri" pitchFamily="34" charset="0"/>
                </a:rPr>
                <a:t>3</a:t>
              </a:r>
              <a:endParaRPr lang="fr-FR" sz="1200" dirty="0">
                <a:solidFill>
                  <a:srgbClr val="000000"/>
                </a:solidFill>
                <a:latin typeface="+mj-lt"/>
                <a:cs typeface="Helvetica Neue"/>
                <a:sym typeface="Calibri" pitchFamily="34" charset="0"/>
              </a:endParaRPr>
            </a:p>
          </p:txBody>
        </p:sp>
        <p:sp>
          <p:nvSpPr>
            <p:cNvPr id="227" name="ZoneTexte 226"/>
            <p:cNvSpPr txBox="1"/>
            <p:nvPr/>
          </p:nvSpPr>
          <p:spPr>
            <a:xfrm>
              <a:off x="3198084" y="4491693"/>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15364" name="Shape 66"/>
            <p:cNvSpPr>
              <a:spLocks noChangeArrowheads="1"/>
            </p:cNvSpPr>
            <p:nvPr/>
          </p:nvSpPr>
          <p:spPr bwMode="auto">
            <a:xfrm>
              <a:off x="3020900" y="5502366"/>
              <a:ext cx="330803" cy="227098"/>
            </a:xfrm>
            <a:prstGeom prst="rect">
              <a:avLst/>
            </a:prstGeom>
            <a:noFill/>
            <a:ln w="12700">
              <a:noFill/>
              <a:miter lim="400000"/>
              <a:headEnd/>
              <a:tailEnd/>
            </a:ln>
          </p:spPr>
          <p:txBody>
            <a:bodyPr wrap="square" lIns="45718" tIns="45718" rIns="45718" bIns="45718">
              <a:spAutoFit/>
            </a:bodyPr>
            <a:lstStyle/>
            <a:p>
              <a:r>
                <a:rPr lang="en-US" sz="1200" b="1" dirty="0">
                  <a:solidFill>
                    <a:srgbClr val="000000"/>
                  </a:solidFill>
                  <a:latin typeface="+mj-lt"/>
                  <a:cs typeface="Helvetica Neue"/>
                  <a:sym typeface="Calibri" pitchFamily="34" charset="0"/>
                </a:rPr>
                <a:t>8</a:t>
              </a:r>
              <a:endParaRPr lang="fr-FR" b="1" dirty="0">
                <a:solidFill>
                  <a:srgbClr val="000000"/>
                </a:solidFill>
                <a:latin typeface="+mj-lt"/>
                <a:cs typeface="Helvetica Neue"/>
                <a:sym typeface="Calibri" pitchFamily="34" charset="0"/>
              </a:endParaRPr>
            </a:p>
          </p:txBody>
        </p:sp>
        <p:sp>
          <p:nvSpPr>
            <p:cNvPr id="15366" name="Shape 68"/>
            <p:cNvSpPr>
              <a:spLocks noChangeArrowheads="1"/>
            </p:cNvSpPr>
            <p:nvPr/>
          </p:nvSpPr>
          <p:spPr bwMode="auto">
            <a:xfrm>
              <a:off x="3263864" y="5293596"/>
              <a:ext cx="237531" cy="227098"/>
            </a:xfrm>
            <a:prstGeom prst="rect">
              <a:avLst/>
            </a:prstGeom>
            <a:noFill/>
            <a:ln w="12700">
              <a:noFill/>
              <a:miter lim="400000"/>
              <a:headEnd/>
              <a:tailEnd/>
            </a:ln>
          </p:spPr>
          <p:txBody>
            <a:bodyPr wrap="square" lIns="45718" tIns="45718" rIns="45718" bIns="45718">
              <a:spAutoFit/>
            </a:bodyPr>
            <a:lstStyle/>
            <a:p>
              <a:r>
                <a:rPr lang="fr-FR" sz="1200" dirty="0">
                  <a:solidFill>
                    <a:srgbClr val="000000"/>
                  </a:solidFill>
                  <a:latin typeface="+mj-lt"/>
                  <a:cs typeface="Helvetica Neue"/>
                  <a:sym typeface="Calibri" pitchFamily="34" charset="0"/>
                </a:rPr>
                <a:t>2</a:t>
              </a:r>
            </a:p>
          </p:txBody>
        </p:sp>
        <p:sp>
          <p:nvSpPr>
            <p:cNvPr id="15373" name="Shape 77"/>
            <p:cNvSpPr>
              <a:spLocks noChangeArrowheads="1"/>
            </p:cNvSpPr>
            <p:nvPr/>
          </p:nvSpPr>
          <p:spPr bwMode="auto">
            <a:xfrm>
              <a:off x="3515048" y="5450551"/>
              <a:ext cx="287338" cy="227098"/>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mj-lt"/>
                  <a:cs typeface="Helvetica Neue"/>
                  <a:sym typeface="Calibri" pitchFamily="34" charset="0"/>
                </a:rPr>
                <a:t>11</a:t>
              </a:r>
            </a:p>
          </p:txBody>
        </p:sp>
        <p:sp>
          <p:nvSpPr>
            <p:cNvPr id="15363" name="Shape 65"/>
            <p:cNvSpPr>
              <a:spLocks noChangeArrowheads="1"/>
            </p:cNvSpPr>
            <p:nvPr/>
          </p:nvSpPr>
          <p:spPr bwMode="auto">
            <a:xfrm>
              <a:off x="1633432" y="4904030"/>
              <a:ext cx="431800" cy="681300"/>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Calibri" pitchFamily="34" charset="0"/>
                  <a:cs typeface="Helvetica Neue"/>
                  <a:sym typeface="Calibri" pitchFamily="34" charset="0"/>
                </a:rPr>
                <a:t>22</a:t>
              </a:r>
            </a:p>
            <a:p>
              <a:endParaRPr lang="fr-FR" dirty="0">
                <a:solidFill>
                  <a:srgbClr val="000000"/>
                </a:solidFill>
                <a:latin typeface="Calibri" pitchFamily="34" charset="0"/>
                <a:cs typeface="Helvetica Neue"/>
                <a:sym typeface="Calibri" pitchFamily="34" charset="0"/>
              </a:endParaRPr>
            </a:p>
            <a:p>
              <a:endParaRPr lang="fr-FR" dirty="0">
                <a:solidFill>
                  <a:srgbClr val="000000"/>
                </a:solidFill>
                <a:latin typeface="Calibri" pitchFamily="34" charset="0"/>
                <a:cs typeface="Helvetica Neue"/>
                <a:sym typeface="Calibri" pitchFamily="34" charset="0"/>
              </a:endParaRPr>
            </a:p>
          </p:txBody>
        </p:sp>
        <p:sp>
          <p:nvSpPr>
            <p:cNvPr id="15382" name="Shape 88"/>
            <p:cNvSpPr>
              <a:spLocks noChangeArrowheads="1"/>
            </p:cNvSpPr>
            <p:nvPr/>
          </p:nvSpPr>
          <p:spPr bwMode="auto">
            <a:xfrm>
              <a:off x="3682978" y="4678825"/>
              <a:ext cx="431800" cy="227098"/>
            </a:xfrm>
            <a:prstGeom prst="rect">
              <a:avLst/>
            </a:prstGeom>
            <a:noFill/>
            <a:ln w="12700">
              <a:noFill/>
              <a:miter lim="400000"/>
              <a:headEnd/>
              <a:tailEnd/>
            </a:ln>
          </p:spPr>
          <p:txBody>
            <a:bodyPr lIns="45718" tIns="45718" rIns="45718" bIns="45718">
              <a:spAutoFit/>
            </a:bodyPr>
            <a:lstStyle/>
            <a:p>
              <a:r>
                <a:rPr lang="en-US" sz="1200" dirty="0">
                  <a:solidFill>
                    <a:srgbClr val="000000"/>
                  </a:solidFill>
                  <a:latin typeface="+mj-lt"/>
                  <a:cs typeface="Helvetica Neue"/>
                  <a:sym typeface="Calibri" pitchFamily="34" charset="0"/>
                </a:rPr>
                <a:t>4</a:t>
              </a:r>
              <a:endParaRPr lang="fr-FR" sz="1200" dirty="0">
                <a:solidFill>
                  <a:srgbClr val="000000"/>
                </a:solidFill>
                <a:latin typeface="+mj-lt"/>
                <a:cs typeface="Helvetica Neue"/>
                <a:sym typeface="Calibri" pitchFamily="34" charset="0"/>
              </a:endParaRPr>
            </a:p>
          </p:txBody>
        </p:sp>
        <p:sp>
          <p:nvSpPr>
            <p:cNvPr id="15384" name="Shape 92"/>
            <p:cNvSpPr>
              <a:spLocks noChangeArrowheads="1"/>
            </p:cNvSpPr>
            <p:nvPr/>
          </p:nvSpPr>
          <p:spPr bwMode="auto">
            <a:xfrm>
              <a:off x="3983346" y="4357997"/>
              <a:ext cx="431800" cy="151401"/>
            </a:xfrm>
            <a:prstGeom prst="rect">
              <a:avLst/>
            </a:prstGeom>
            <a:noFill/>
            <a:ln w="12700">
              <a:noFill/>
              <a:miter lim="400000"/>
              <a:headEnd/>
              <a:tailEnd/>
            </a:ln>
          </p:spPr>
          <p:txBody>
            <a:bodyPr lIns="0" tIns="0" rIns="0" bIns="0">
              <a:spAutoFit/>
            </a:bodyPr>
            <a:lstStyle/>
            <a:p>
              <a:r>
                <a:rPr lang="fr-FR" sz="1200" dirty="0">
                  <a:solidFill>
                    <a:srgbClr val="000000"/>
                  </a:solidFill>
                  <a:latin typeface="+mj-lt"/>
                  <a:cs typeface="Helvetica Neue"/>
                  <a:sym typeface="Calibri" pitchFamily="34" charset="0"/>
                </a:rPr>
                <a:t>3</a:t>
              </a:r>
            </a:p>
          </p:txBody>
        </p:sp>
        <p:sp>
          <p:nvSpPr>
            <p:cNvPr id="15367" name="Shape 69"/>
            <p:cNvSpPr>
              <a:spLocks noChangeArrowheads="1"/>
            </p:cNvSpPr>
            <p:nvPr/>
          </p:nvSpPr>
          <p:spPr bwMode="auto">
            <a:xfrm>
              <a:off x="3337461" y="4471856"/>
              <a:ext cx="431800" cy="378498"/>
            </a:xfrm>
            <a:prstGeom prst="rect">
              <a:avLst/>
            </a:prstGeom>
            <a:noFill/>
            <a:ln w="12700">
              <a:noFill/>
              <a:miter lim="400000"/>
              <a:headEnd/>
              <a:tailEnd/>
            </a:ln>
          </p:spPr>
          <p:txBody>
            <a:bodyPr lIns="45718" tIns="45718" rIns="45718" bIns="45718">
              <a:spAutoFit/>
            </a:bodyPr>
            <a:lstStyle/>
            <a:p>
              <a:r>
                <a:rPr lang="en-US" sz="1200" b="1" dirty="0">
                  <a:solidFill>
                    <a:srgbClr val="000000"/>
                  </a:solidFill>
                  <a:latin typeface="+mj-lt"/>
                  <a:cs typeface="Helvetica Neue"/>
                  <a:sym typeface="Calibri" pitchFamily="34" charset="0"/>
                </a:rPr>
                <a:t>19</a:t>
              </a:r>
            </a:p>
            <a:p>
              <a:endParaRPr lang="fr-FR" sz="1200" b="1" dirty="0">
                <a:solidFill>
                  <a:srgbClr val="000000"/>
                </a:solidFill>
                <a:latin typeface="+mj-lt"/>
                <a:cs typeface="Helvetica Neue"/>
                <a:sym typeface="Calibri" pitchFamily="34" charset="0"/>
              </a:endParaRPr>
            </a:p>
          </p:txBody>
        </p:sp>
        <p:sp>
          <p:nvSpPr>
            <p:cNvPr id="15369" name="Shape 71"/>
            <p:cNvSpPr>
              <a:spLocks noChangeArrowheads="1"/>
            </p:cNvSpPr>
            <p:nvPr/>
          </p:nvSpPr>
          <p:spPr bwMode="auto">
            <a:xfrm>
              <a:off x="2599994" y="3201316"/>
              <a:ext cx="431800" cy="227098"/>
            </a:xfrm>
            <a:prstGeom prst="rect">
              <a:avLst/>
            </a:prstGeom>
            <a:noFill/>
            <a:ln w="12700">
              <a:noFill/>
              <a:miter lim="400000"/>
              <a:headEnd/>
              <a:tailEnd/>
            </a:ln>
          </p:spPr>
          <p:txBody>
            <a:bodyPr lIns="45718" tIns="45718" rIns="45718" bIns="45718">
              <a:spAutoFit/>
            </a:bodyPr>
            <a:lstStyle/>
            <a:p>
              <a:r>
                <a:rPr lang="en-US" sz="1200" b="1" dirty="0">
                  <a:solidFill>
                    <a:srgbClr val="000000"/>
                  </a:solidFill>
                  <a:latin typeface="+mj-lt"/>
                  <a:cs typeface="Helvetica Neue"/>
                  <a:sym typeface="Calibri" pitchFamily="34" charset="0"/>
                </a:rPr>
                <a:t>10</a:t>
              </a:r>
              <a:endParaRPr lang="fr-FR" sz="1200" b="1" dirty="0">
                <a:solidFill>
                  <a:srgbClr val="000000"/>
                </a:solidFill>
                <a:latin typeface="+mj-lt"/>
                <a:cs typeface="Helvetica Neue"/>
                <a:sym typeface="Calibri" pitchFamily="34" charset="0"/>
              </a:endParaRPr>
            </a:p>
          </p:txBody>
        </p:sp>
        <p:sp>
          <p:nvSpPr>
            <p:cNvPr id="15368" name="Shape 70"/>
            <p:cNvSpPr>
              <a:spLocks noChangeArrowheads="1"/>
            </p:cNvSpPr>
            <p:nvPr/>
          </p:nvSpPr>
          <p:spPr bwMode="auto">
            <a:xfrm>
              <a:off x="2810479" y="3145555"/>
              <a:ext cx="431800" cy="227098"/>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mj-lt"/>
                  <a:cs typeface="Helvetica Neue"/>
                  <a:sym typeface="Calibri" pitchFamily="34" charset="0"/>
                </a:rPr>
                <a:t>13</a:t>
              </a:r>
            </a:p>
          </p:txBody>
        </p:sp>
        <p:sp>
          <p:nvSpPr>
            <p:cNvPr id="15513" name="ZoneTexte 15512"/>
            <p:cNvSpPr txBox="1"/>
            <p:nvPr/>
          </p:nvSpPr>
          <p:spPr>
            <a:xfrm>
              <a:off x="3009878" y="2700592"/>
              <a:ext cx="30480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361" name="Shape 63"/>
            <p:cNvSpPr>
              <a:spLocks noChangeArrowheads="1"/>
            </p:cNvSpPr>
            <p:nvPr/>
          </p:nvSpPr>
          <p:spPr bwMode="auto">
            <a:xfrm>
              <a:off x="2865625" y="2348498"/>
              <a:ext cx="431800" cy="302798"/>
            </a:xfrm>
            <a:prstGeom prst="rect">
              <a:avLst/>
            </a:prstGeom>
            <a:noFill/>
            <a:ln w="12700">
              <a:noFill/>
              <a:miter lim="400000"/>
              <a:headEnd/>
              <a:tailEnd/>
            </a:ln>
          </p:spPr>
          <p:txBody>
            <a:bodyPr lIns="45718" tIns="45718" rIns="45718" bIns="45718">
              <a:spAutoFit/>
            </a:bodyPr>
            <a:lstStyle/>
            <a:p>
              <a:r>
                <a:rPr lang="fr-FR" dirty="0">
                  <a:solidFill>
                    <a:srgbClr val="000000"/>
                  </a:solidFill>
                  <a:latin typeface="Calibri" pitchFamily="34" charset="0"/>
                  <a:cs typeface="Helvetica Neue"/>
                  <a:sym typeface="Calibri" pitchFamily="34" charset="0"/>
                </a:rPr>
                <a:t>  </a:t>
              </a:r>
              <a:r>
                <a:rPr lang="fr-FR" sz="1200" b="1" dirty="0">
                  <a:solidFill>
                    <a:srgbClr val="000000"/>
                  </a:solidFill>
                  <a:latin typeface="+mj-lt"/>
                  <a:cs typeface="Helvetica Neue"/>
                  <a:sym typeface="Calibri" pitchFamily="34" charset="0"/>
                </a:rPr>
                <a:t>8</a:t>
              </a:r>
              <a:endParaRPr lang="fr-FR" b="1" dirty="0">
                <a:solidFill>
                  <a:srgbClr val="000000"/>
                </a:solidFill>
                <a:latin typeface="+mj-lt"/>
                <a:cs typeface="Helvetica Neue"/>
                <a:sym typeface="Calibri" pitchFamily="34" charset="0"/>
              </a:endParaRPr>
            </a:p>
          </p:txBody>
        </p:sp>
        <p:sp>
          <p:nvSpPr>
            <p:cNvPr id="15370" name="Shape 72"/>
            <p:cNvSpPr>
              <a:spLocks noChangeArrowheads="1"/>
            </p:cNvSpPr>
            <p:nvPr/>
          </p:nvSpPr>
          <p:spPr bwMode="auto">
            <a:xfrm>
              <a:off x="2619353" y="2564268"/>
              <a:ext cx="431800" cy="227098"/>
            </a:xfrm>
            <a:prstGeom prst="rect">
              <a:avLst/>
            </a:prstGeom>
            <a:noFill/>
            <a:ln w="12700">
              <a:noFill/>
              <a:miter lim="400000"/>
              <a:headEnd/>
              <a:tailEnd/>
            </a:ln>
          </p:spPr>
          <p:txBody>
            <a:bodyPr lIns="45718" tIns="45718" rIns="45718" bIns="45718">
              <a:spAutoFit/>
            </a:bodyPr>
            <a:lstStyle/>
            <a:p>
              <a:r>
                <a:rPr lang="fr-FR" sz="1200" dirty="0">
                  <a:solidFill>
                    <a:srgbClr val="000000"/>
                  </a:solidFill>
                  <a:latin typeface="+mj-lt"/>
                  <a:cs typeface="Helvetica Neue"/>
                  <a:sym typeface="Calibri" pitchFamily="34" charset="0"/>
                </a:rPr>
                <a:t>2</a:t>
              </a:r>
            </a:p>
          </p:txBody>
        </p:sp>
        <p:sp>
          <p:nvSpPr>
            <p:cNvPr id="15372" name="Shape 75"/>
            <p:cNvSpPr>
              <a:spLocks noChangeArrowheads="1"/>
            </p:cNvSpPr>
            <p:nvPr/>
          </p:nvSpPr>
          <p:spPr bwMode="auto">
            <a:xfrm>
              <a:off x="2611311" y="2967595"/>
              <a:ext cx="200025" cy="227098"/>
            </a:xfrm>
            <a:prstGeom prst="rect">
              <a:avLst/>
            </a:prstGeom>
            <a:noFill/>
            <a:ln w="12700">
              <a:noFill/>
              <a:miter lim="400000"/>
              <a:headEnd/>
              <a:tailEnd/>
            </a:ln>
          </p:spPr>
          <p:txBody>
            <a:bodyPr wrap="square" lIns="45718" tIns="45718" rIns="45718" bIns="45718">
              <a:spAutoFit/>
            </a:bodyPr>
            <a:lstStyle/>
            <a:p>
              <a:r>
                <a:rPr lang="en-US" sz="1200" b="1" dirty="0">
                  <a:solidFill>
                    <a:srgbClr val="000000"/>
                  </a:solidFill>
                  <a:latin typeface="+mj-lt"/>
                  <a:cs typeface="Helvetica Neue"/>
                  <a:sym typeface="Calibri" pitchFamily="34" charset="0"/>
                </a:rPr>
                <a:t>8</a:t>
              </a:r>
              <a:endParaRPr lang="fr-FR" sz="1200" b="1" dirty="0">
                <a:solidFill>
                  <a:srgbClr val="000000"/>
                </a:solidFill>
                <a:latin typeface="+mj-lt"/>
                <a:cs typeface="Helvetica Neue"/>
                <a:sym typeface="Calibri" pitchFamily="34" charset="0"/>
              </a:endParaRPr>
            </a:p>
          </p:txBody>
        </p:sp>
        <p:sp>
          <p:nvSpPr>
            <p:cNvPr id="15365" name="Shape 67"/>
            <p:cNvSpPr>
              <a:spLocks noChangeArrowheads="1"/>
            </p:cNvSpPr>
            <p:nvPr/>
          </p:nvSpPr>
          <p:spPr bwMode="auto">
            <a:xfrm>
              <a:off x="2472686" y="3071124"/>
              <a:ext cx="431800" cy="227098"/>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mj-lt"/>
                  <a:cs typeface="Helvetica Neue"/>
                  <a:sym typeface="Calibri" pitchFamily="34" charset="0"/>
                </a:rPr>
                <a:t>12</a:t>
              </a:r>
            </a:p>
          </p:txBody>
        </p:sp>
        <p:sp>
          <p:nvSpPr>
            <p:cNvPr id="228" name="ZoneTexte 227"/>
            <p:cNvSpPr txBox="1"/>
            <p:nvPr/>
          </p:nvSpPr>
          <p:spPr>
            <a:xfrm>
              <a:off x="3554117" y="5271922"/>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15362" name="Shape 64"/>
            <p:cNvSpPr>
              <a:spLocks noChangeArrowheads="1"/>
            </p:cNvSpPr>
            <p:nvPr/>
          </p:nvSpPr>
          <p:spPr bwMode="auto">
            <a:xfrm>
              <a:off x="1392130" y="3687803"/>
              <a:ext cx="431800" cy="227098"/>
            </a:xfrm>
            <a:prstGeom prst="rect">
              <a:avLst/>
            </a:prstGeom>
            <a:noFill/>
            <a:ln w="12700">
              <a:noFill/>
              <a:miter lim="400000"/>
              <a:headEnd/>
              <a:tailEnd/>
            </a:ln>
          </p:spPr>
          <p:txBody>
            <a:bodyPr lIns="45718" tIns="45718" rIns="45718" bIns="45718">
              <a:spAutoFit/>
            </a:bodyPr>
            <a:lstStyle/>
            <a:p>
              <a:r>
                <a:rPr lang="en-US" sz="1200" dirty="0">
                  <a:solidFill>
                    <a:srgbClr val="000000"/>
                  </a:solidFill>
                  <a:latin typeface="+mj-lt"/>
                  <a:cs typeface="Helvetica Neue"/>
                  <a:sym typeface="Calibri" pitchFamily="34" charset="0"/>
                </a:rPr>
                <a:t>5</a:t>
              </a:r>
              <a:endParaRPr lang="fr-FR" sz="1200" dirty="0">
                <a:solidFill>
                  <a:srgbClr val="000000"/>
                </a:solidFill>
                <a:latin typeface="+mj-lt"/>
                <a:cs typeface="Helvetica Neue"/>
                <a:sym typeface="Calibri" pitchFamily="34" charset="0"/>
              </a:endParaRPr>
            </a:p>
          </p:txBody>
        </p:sp>
      </p:grpSp>
      <p:sp>
        <p:nvSpPr>
          <p:cNvPr id="230" name="Shape 88"/>
          <p:cNvSpPr>
            <a:spLocks noChangeArrowheads="1"/>
          </p:cNvSpPr>
          <p:nvPr/>
        </p:nvSpPr>
        <p:spPr bwMode="auto">
          <a:xfrm>
            <a:off x="8329068" y="2474219"/>
            <a:ext cx="431800" cy="261606"/>
          </a:xfrm>
          <a:prstGeom prst="rect">
            <a:avLst/>
          </a:prstGeom>
          <a:noFill/>
          <a:ln w="12700">
            <a:noFill/>
            <a:miter lim="400000"/>
            <a:headEnd/>
            <a:tailEnd/>
          </a:ln>
        </p:spPr>
        <p:txBody>
          <a:bodyPr lIns="45718" tIns="45718" rIns="45718" bIns="45718">
            <a:spAutoFit/>
          </a:bodyPr>
          <a:lstStyle/>
          <a:p>
            <a:r>
              <a:rPr lang="fr-FR" sz="1100" b="1" dirty="0">
                <a:solidFill>
                  <a:srgbClr val="000000"/>
                </a:solidFill>
                <a:latin typeface="+mj-lt"/>
                <a:cs typeface="Helvetica Neue"/>
                <a:sym typeface="Calibri" pitchFamily="34" charset="0"/>
              </a:rPr>
              <a:t>36</a:t>
            </a:r>
          </a:p>
        </p:txBody>
      </p:sp>
      <p:sp>
        <p:nvSpPr>
          <p:cNvPr id="231" name="Shape 88"/>
          <p:cNvSpPr>
            <a:spLocks noChangeArrowheads="1"/>
          </p:cNvSpPr>
          <p:nvPr/>
        </p:nvSpPr>
        <p:spPr bwMode="auto">
          <a:xfrm>
            <a:off x="8824983" y="2150388"/>
            <a:ext cx="431800" cy="261606"/>
          </a:xfrm>
          <a:prstGeom prst="rect">
            <a:avLst/>
          </a:prstGeom>
          <a:noFill/>
          <a:ln w="12700">
            <a:noFill/>
            <a:miter lim="400000"/>
            <a:headEnd/>
            <a:tailEnd/>
          </a:ln>
        </p:spPr>
        <p:txBody>
          <a:bodyPr lIns="45718" tIns="45718" rIns="45718" bIns="45718">
            <a:spAutoFit/>
          </a:bodyPr>
          <a:lstStyle/>
          <a:p>
            <a:r>
              <a:rPr lang="fr-FR" sz="1100" b="1" dirty="0">
                <a:solidFill>
                  <a:srgbClr val="000000"/>
                </a:solidFill>
                <a:latin typeface="+mj-lt"/>
                <a:cs typeface="Helvetica Neue"/>
                <a:sym typeface="Calibri" pitchFamily="34" charset="0"/>
              </a:rPr>
              <a:t>66</a:t>
            </a:r>
          </a:p>
        </p:txBody>
      </p:sp>
      <p:sp>
        <p:nvSpPr>
          <p:cNvPr id="232" name="Shape 88"/>
          <p:cNvSpPr>
            <a:spLocks noChangeArrowheads="1"/>
          </p:cNvSpPr>
          <p:nvPr/>
        </p:nvSpPr>
        <p:spPr bwMode="auto">
          <a:xfrm>
            <a:off x="8770035" y="2585675"/>
            <a:ext cx="431800" cy="261606"/>
          </a:xfrm>
          <a:prstGeom prst="rect">
            <a:avLst/>
          </a:prstGeom>
          <a:noFill/>
          <a:ln w="12700">
            <a:noFill/>
            <a:miter lim="400000"/>
            <a:headEnd/>
            <a:tailEnd/>
          </a:ln>
        </p:spPr>
        <p:txBody>
          <a:bodyPr lIns="45718" tIns="45718" rIns="45718" bIns="45718">
            <a:spAutoFit/>
          </a:bodyPr>
          <a:lstStyle/>
          <a:p>
            <a:r>
              <a:rPr lang="fr-FR" sz="1100" b="1" dirty="0">
                <a:solidFill>
                  <a:srgbClr val="000000"/>
                </a:solidFill>
                <a:latin typeface="+mj-lt"/>
                <a:cs typeface="Helvetica Neue"/>
                <a:sym typeface="Calibri" pitchFamily="34" charset="0"/>
              </a:rPr>
              <a:t>26</a:t>
            </a:r>
          </a:p>
        </p:txBody>
      </p:sp>
      <p:sp>
        <p:nvSpPr>
          <p:cNvPr id="233" name="Shape 88"/>
          <p:cNvSpPr>
            <a:spLocks noChangeArrowheads="1"/>
          </p:cNvSpPr>
          <p:nvPr/>
        </p:nvSpPr>
        <p:spPr bwMode="auto">
          <a:xfrm>
            <a:off x="8482580" y="2312823"/>
            <a:ext cx="431800" cy="276995"/>
          </a:xfrm>
          <a:prstGeom prst="rect">
            <a:avLst/>
          </a:prstGeom>
          <a:noFill/>
          <a:ln w="12700">
            <a:noFill/>
            <a:miter lim="400000"/>
            <a:headEnd/>
            <a:tailEnd/>
          </a:ln>
        </p:spPr>
        <p:txBody>
          <a:bodyPr lIns="45718" tIns="45718" rIns="45718" bIns="45718">
            <a:spAutoFit/>
          </a:bodyPr>
          <a:lstStyle/>
          <a:p>
            <a:r>
              <a:rPr lang="en-US" sz="1200" b="1" dirty="0">
                <a:solidFill>
                  <a:srgbClr val="000000"/>
                </a:solidFill>
                <a:latin typeface="+mj-lt"/>
                <a:cs typeface="Helvetica Neue"/>
                <a:sym typeface="Calibri" pitchFamily="34" charset="0"/>
              </a:rPr>
              <a:t>176</a:t>
            </a:r>
            <a:endParaRPr lang="fr-FR" sz="1100" b="1" dirty="0">
              <a:solidFill>
                <a:srgbClr val="000000"/>
              </a:solidFill>
              <a:latin typeface="+mj-lt"/>
              <a:cs typeface="Helvetica Neue"/>
              <a:sym typeface="Calibri" pitchFamily="34" charset="0"/>
            </a:endParaRPr>
          </a:p>
        </p:txBody>
      </p:sp>
      <p:sp>
        <p:nvSpPr>
          <p:cNvPr id="179" name="ZoneTexte 178"/>
          <p:cNvSpPr txBox="1"/>
          <p:nvPr/>
        </p:nvSpPr>
        <p:spPr>
          <a:xfrm>
            <a:off x="3505834" y="3168110"/>
            <a:ext cx="270759" cy="27699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 name="ZoneTexte 1"/>
          <p:cNvSpPr txBox="1"/>
          <p:nvPr/>
        </p:nvSpPr>
        <p:spPr>
          <a:xfrm>
            <a:off x="4570014" y="2141873"/>
            <a:ext cx="220257" cy="24621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000" dirty="0">
                <a:solidFill>
                  <a:srgbClr val="000000"/>
                </a:solidFill>
                <a:latin typeface="+mj-lt"/>
                <a:ea typeface="+mj-ea"/>
                <a:cs typeface="+mj-cs"/>
              </a:rPr>
              <a:t>2</a:t>
            </a:r>
            <a:endParaRPr lang="fr-FR" sz="1000" dirty="0">
              <a:solidFill>
                <a:srgbClr val="000000"/>
              </a:solidFill>
              <a:latin typeface="+mj-lt"/>
              <a:ea typeface="+mj-ea"/>
              <a:cs typeface="+mj-cs"/>
              <a:sym typeface="Helvetica Neue"/>
            </a:endParaRPr>
          </a:p>
        </p:txBody>
      </p:sp>
      <p:sp>
        <p:nvSpPr>
          <p:cNvPr id="4" name="ZoneTexte 3"/>
          <p:cNvSpPr txBox="1"/>
          <p:nvPr/>
        </p:nvSpPr>
        <p:spPr>
          <a:xfrm>
            <a:off x="6001473" y="2697089"/>
            <a:ext cx="239660"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dirty="0">
                <a:solidFill>
                  <a:srgbClr val="000000"/>
                </a:solidFill>
                <a:latin typeface="+mj-lt"/>
                <a:ea typeface="+mj-ea"/>
                <a:cs typeface="+mj-cs"/>
                <a:sym typeface="Helvetica Neue"/>
              </a:rPr>
              <a:t>1</a:t>
            </a:r>
          </a:p>
        </p:txBody>
      </p:sp>
    </p:spTree>
    <p:extLst>
      <p:ext uri="{BB962C8B-B14F-4D97-AF65-F5344CB8AC3E}">
        <p14:creationId xmlns:p14="http://schemas.microsoft.com/office/powerpoint/2010/main" val="291457320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29816"/>
            <a:ext cx="10972800" cy="1143000"/>
          </a:xfrm>
        </p:spPr>
        <p:txBody>
          <a:bodyPr>
            <a:noAutofit/>
          </a:bodyPr>
          <a:lstStyle/>
          <a:p>
            <a:r>
              <a:rPr lang="fr-FR" b="1" i="1" dirty="0">
                <a:solidFill>
                  <a:schemeClr val="tx2"/>
                </a:solidFill>
              </a:rPr>
              <a:t>GNIAC : un réseau de mobilisation et </a:t>
            </a:r>
            <a:br>
              <a:rPr lang="fr-FR" b="1" i="1" dirty="0">
                <a:solidFill>
                  <a:schemeClr val="tx2"/>
                </a:solidFill>
              </a:rPr>
            </a:br>
            <a:r>
              <a:rPr lang="fr-FR" b="1" i="1" dirty="0">
                <a:solidFill>
                  <a:schemeClr val="tx2"/>
                </a:solidFill>
              </a:rPr>
              <a:t>d’actions citoyennes</a:t>
            </a:r>
            <a:endParaRPr lang="fr-FR" dirty="0"/>
          </a:p>
        </p:txBody>
      </p:sp>
      <p:sp>
        <p:nvSpPr>
          <p:cNvPr id="3" name="Espace réservé du contenu 2"/>
          <p:cNvSpPr>
            <a:spLocks noGrp="1"/>
          </p:cNvSpPr>
          <p:nvPr>
            <p:ph idx="1"/>
          </p:nvPr>
        </p:nvSpPr>
        <p:spPr>
          <a:xfrm>
            <a:off x="609600" y="1683070"/>
            <a:ext cx="10972800" cy="4525963"/>
          </a:xfrm>
        </p:spPr>
        <p:txBody>
          <a:bodyPr anchor="ctr">
            <a:normAutofit fontScale="92500"/>
          </a:bodyPr>
          <a:lstStyle/>
          <a:p>
            <a:pPr>
              <a:lnSpc>
                <a:spcPct val="150000"/>
              </a:lnSpc>
            </a:pPr>
            <a:r>
              <a:rPr lang="fr-FR" sz="2400" b="1" dirty="0">
                <a:solidFill>
                  <a:srgbClr val="002060"/>
                </a:solidFill>
              </a:rPr>
              <a:t>Un réservoir </a:t>
            </a:r>
            <a:r>
              <a:rPr lang="fr-FR" sz="2400" b="1" u="sng" dirty="0">
                <a:solidFill>
                  <a:srgbClr val="002060"/>
                </a:solidFill>
              </a:rPr>
              <a:t>d’initiatives</a:t>
            </a:r>
            <a:r>
              <a:rPr lang="fr-FR" sz="2400" b="1" dirty="0">
                <a:solidFill>
                  <a:srgbClr val="002060"/>
                </a:solidFill>
              </a:rPr>
              <a:t> </a:t>
            </a:r>
            <a:r>
              <a:rPr lang="fr-FR" sz="2400" b="1" dirty="0"/>
              <a:t>: plus d’une centaine</a:t>
            </a:r>
          </a:p>
          <a:p>
            <a:pPr>
              <a:lnSpc>
                <a:spcPct val="150000"/>
              </a:lnSpc>
            </a:pPr>
            <a:r>
              <a:rPr lang="fr-FR" sz="2400" b="1" dirty="0">
                <a:solidFill>
                  <a:srgbClr val="002060"/>
                </a:solidFill>
              </a:rPr>
              <a:t>Un vivier de </a:t>
            </a:r>
            <a:r>
              <a:rPr lang="fr-FR" sz="2400" b="1" u="sng" dirty="0">
                <a:solidFill>
                  <a:srgbClr val="002060"/>
                </a:solidFill>
              </a:rPr>
              <a:t>compétences </a:t>
            </a:r>
            <a:r>
              <a:rPr lang="fr-FR" sz="2000" b="1" dirty="0"/>
              <a:t>(</a:t>
            </a:r>
            <a:r>
              <a:rPr lang="fr-FR" sz="2400" b="1" dirty="0"/>
              <a:t> </a:t>
            </a:r>
            <a:r>
              <a:rPr lang="fr-FR" sz="2000" b="1" i="1" u="sng" dirty="0"/>
              <a:t>thématiques</a:t>
            </a:r>
            <a:r>
              <a:rPr lang="fr-FR" sz="2000" b="1" i="1" dirty="0"/>
              <a:t>, notamment emploi/insertion/</a:t>
            </a:r>
            <a:r>
              <a:rPr lang="fr-FR" sz="2000" b="1" i="1" dirty="0" err="1"/>
              <a:t>dev.éco</a:t>
            </a:r>
            <a:r>
              <a:rPr lang="fr-FR" sz="2000" b="1" i="1" dirty="0"/>
              <a:t>/entrepreneuriat/politique de la ville/solidarité </a:t>
            </a:r>
            <a:r>
              <a:rPr lang="fr-FR" sz="2000" b="1" i="1" u="sng" dirty="0"/>
              <a:t>ou transversales </a:t>
            </a:r>
            <a:r>
              <a:rPr lang="fr-FR" sz="2000" b="1" i="1" dirty="0"/>
              <a:t>–RH, Com, Marketing, Gestion de projet…)</a:t>
            </a:r>
          </a:p>
          <a:p>
            <a:pPr>
              <a:lnSpc>
                <a:spcPct val="150000"/>
              </a:lnSpc>
            </a:pPr>
            <a:r>
              <a:rPr lang="fr-FR" sz="2400" b="1" dirty="0">
                <a:solidFill>
                  <a:srgbClr val="002060"/>
                </a:solidFill>
              </a:rPr>
              <a:t>Une </a:t>
            </a:r>
            <a:r>
              <a:rPr lang="fr-FR" sz="2400" b="1" u="sng" dirty="0">
                <a:solidFill>
                  <a:srgbClr val="002060"/>
                </a:solidFill>
              </a:rPr>
              <a:t>interconnexion des réseaux </a:t>
            </a:r>
            <a:r>
              <a:rPr lang="fr-FR" sz="2400" b="1" dirty="0"/>
              <a:t>via les personnes </a:t>
            </a:r>
            <a:r>
              <a:rPr lang="fr-FR" sz="2200" b="1" i="1" dirty="0"/>
              <a:t>(création d’entreprises, </a:t>
            </a:r>
            <a:r>
              <a:rPr lang="fr-FR" sz="2200" b="1" i="1" dirty="0" err="1"/>
              <a:t>Odas</a:t>
            </a:r>
            <a:r>
              <a:rPr lang="fr-FR" sz="2200" b="1" i="1" dirty="0"/>
              <a:t>, ICDD, </a:t>
            </a:r>
            <a:r>
              <a:rPr lang="fr-FR" sz="2200" b="1" i="1" dirty="0" err="1"/>
              <a:t>Zebres</a:t>
            </a:r>
            <a:r>
              <a:rPr lang="fr-FR" sz="2200" b="1" i="1" dirty="0"/>
              <a:t>, associations de collectivités, </a:t>
            </a:r>
            <a:r>
              <a:rPr lang="fr-FR" sz="2200" b="1" i="1" dirty="0" err="1"/>
              <a:t>Mouves</a:t>
            </a:r>
            <a:r>
              <a:rPr lang="fr-FR" sz="2200" b="1" i="1" dirty="0"/>
              <a:t>…)</a:t>
            </a:r>
          </a:p>
          <a:p>
            <a:pPr>
              <a:lnSpc>
                <a:spcPct val="150000"/>
              </a:lnSpc>
            </a:pPr>
            <a:r>
              <a:rPr lang="fr-FR" sz="2400" b="1" dirty="0">
                <a:solidFill>
                  <a:srgbClr val="002060"/>
                </a:solidFill>
              </a:rPr>
              <a:t>Des</a:t>
            </a:r>
            <a:r>
              <a:rPr lang="fr-FR" sz="2400" b="1" u="sng" dirty="0">
                <a:solidFill>
                  <a:srgbClr val="002060"/>
                </a:solidFill>
              </a:rPr>
              <a:t> outils </a:t>
            </a:r>
            <a:r>
              <a:rPr lang="fr-FR" sz="2400" b="1" dirty="0">
                <a:solidFill>
                  <a:srgbClr val="002060"/>
                </a:solidFill>
              </a:rPr>
              <a:t>à disposition des membres</a:t>
            </a:r>
            <a:r>
              <a:rPr lang="fr-FR" sz="2400" b="1" dirty="0"/>
              <a:t> ( GT, GAIN, plateforme web , réseaux sociaux...)</a:t>
            </a:r>
          </a:p>
          <a:p>
            <a:pPr>
              <a:lnSpc>
                <a:spcPct val="150000"/>
              </a:lnSpc>
            </a:pPr>
            <a:r>
              <a:rPr lang="fr-FR" sz="2400" b="1" dirty="0">
                <a:solidFill>
                  <a:srgbClr val="002060"/>
                </a:solidFill>
              </a:rPr>
              <a:t>Un outil de plaidoyer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12</a:t>
            </a:fld>
            <a:endParaRPr lang="fr-FR"/>
          </a:p>
        </p:txBody>
      </p:sp>
    </p:spTree>
    <p:extLst>
      <p:ext uri="{BB962C8B-B14F-4D97-AF65-F5344CB8AC3E}">
        <p14:creationId xmlns:p14="http://schemas.microsoft.com/office/powerpoint/2010/main" val="383510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548680"/>
            <a:ext cx="8229600" cy="706090"/>
          </a:xfrm>
        </p:spPr>
        <p:txBody>
          <a:bodyPr>
            <a:noAutofit/>
          </a:bodyPr>
          <a:lstStyle/>
          <a:p>
            <a:r>
              <a:rPr lang="fr-FR" sz="4000" b="1" dirty="0">
                <a:solidFill>
                  <a:schemeClr val="tx2"/>
                </a:solidFill>
              </a:rPr>
              <a:t>Les 4 fonctions de GNIAC</a:t>
            </a:r>
          </a:p>
        </p:txBody>
      </p:sp>
      <p:sp>
        <p:nvSpPr>
          <p:cNvPr id="3" name="Espace réservé du contenu 2"/>
          <p:cNvSpPr>
            <a:spLocks noGrp="1"/>
          </p:cNvSpPr>
          <p:nvPr>
            <p:ph idx="1"/>
          </p:nvPr>
        </p:nvSpPr>
        <p:spPr>
          <a:xfrm>
            <a:off x="659396" y="1268760"/>
            <a:ext cx="10873208" cy="5472608"/>
          </a:xfrm>
        </p:spPr>
        <p:txBody>
          <a:bodyPr>
            <a:normAutofit fontScale="70000" lnSpcReduction="20000"/>
          </a:bodyPr>
          <a:lstStyle/>
          <a:p>
            <a:pPr algn="just"/>
            <a:endParaRPr lang="fr-FR" sz="3400" b="1" dirty="0"/>
          </a:p>
          <a:p>
            <a:pPr algn="just"/>
            <a:r>
              <a:rPr lang="fr-FR" sz="3400" b="1" u="sng" dirty="0">
                <a:solidFill>
                  <a:schemeClr val="tx2"/>
                </a:solidFill>
              </a:rPr>
              <a:t>Tête chercheuse </a:t>
            </a:r>
            <a:r>
              <a:rPr lang="fr-FR" sz="3400" b="1" dirty="0"/>
              <a:t>: repère de bonnes pratiques et d’initiatives dont GNIAC favorise l’essaimage </a:t>
            </a:r>
          </a:p>
          <a:p>
            <a:pPr marL="0" indent="0" algn="just">
              <a:buNone/>
            </a:pPr>
            <a:endParaRPr lang="fr-FR" sz="3400" b="1" dirty="0"/>
          </a:p>
          <a:p>
            <a:pPr algn="just"/>
            <a:r>
              <a:rPr lang="fr-FR" sz="3400" b="1" u="sng" dirty="0">
                <a:solidFill>
                  <a:schemeClr val="tx2"/>
                </a:solidFill>
              </a:rPr>
              <a:t>Aiguilleur</a:t>
            </a:r>
            <a:r>
              <a:rPr lang="fr-FR" sz="3400" b="1" u="sng" dirty="0"/>
              <a:t> </a:t>
            </a:r>
            <a:r>
              <a:rPr lang="fr-FR" sz="3400" dirty="0"/>
              <a:t>: </a:t>
            </a:r>
            <a:r>
              <a:rPr lang="fr-FR" sz="3400" b="1" dirty="0"/>
              <a:t>repère des compétences, met en relation et connecte les membres entre eux. Volonté que chaque membres soit responsable de la mise en circulation des informations au sein du réseau</a:t>
            </a:r>
          </a:p>
          <a:p>
            <a:pPr algn="just"/>
            <a:endParaRPr lang="fr-FR" sz="3400" b="1" dirty="0"/>
          </a:p>
          <a:p>
            <a:pPr algn="just"/>
            <a:r>
              <a:rPr lang="fr-FR" sz="3400" b="1" u="sng" dirty="0" err="1">
                <a:solidFill>
                  <a:schemeClr val="tx2"/>
                </a:solidFill>
              </a:rPr>
              <a:t>Impulseur</a:t>
            </a:r>
            <a:r>
              <a:rPr lang="fr-FR" sz="3400" b="1" u="sng" dirty="0"/>
              <a:t> </a:t>
            </a:r>
            <a:r>
              <a:rPr lang="fr-FR" sz="3400" dirty="0"/>
              <a:t>: </a:t>
            </a:r>
            <a:r>
              <a:rPr lang="fr-FR" sz="3400" b="1" dirty="0"/>
              <a:t>vient en appui en proposant une méthode à ceux qui veulent monter une expérimentation (Ex : PCPE et éducation)</a:t>
            </a:r>
          </a:p>
          <a:p>
            <a:pPr marL="0" indent="0" algn="just">
              <a:buNone/>
            </a:pPr>
            <a:endParaRPr lang="fr-FR" sz="3400" b="1" u="sng" dirty="0"/>
          </a:p>
          <a:p>
            <a:pPr algn="just"/>
            <a:r>
              <a:rPr lang="fr-FR" sz="3400" b="1" u="sng" dirty="0">
                <a:solidFill>
                  <a:schemeClr val="tx2"/>
                </a:solidFill>
              </a:rPr>
              <a:t>Poil à gratter </a:t>
            </a:r>
            <a:r>
              <a:rPr lang="fr-FR" sz="3400" b="1" dirty="0"/>
              <a:t>: discuter et mettre en débat le fonctionnement des politiques publiques </a:t>
            </a:r>
          </a:p>
          <a:p>
            <a:pPr marL="0" indent="0" algn="just">
              <a:buNone/>
            </a:pPr>
            <a:r>
              <a:rPr lang="fr-FR" sz="3400" i="1" dirty="0"/>
              <a:t>(Ex : contributions spontanées des </a:t>
            </a:r>
            <a:r>
              <a:rPr lang="fr-FR" sz="3400" i="1" dirty="0" err="1"/>
              <a:t>gniaqueurs</a:t>
            </a:r>
            <a:r>
              <a:rPr lang="fr-FR" sz="3400" i="1" dirty="0"/>
              <a:t> au débat sur la création d’une Agence de développement économique)</a:t>
            </a:r>
          </a:p>
          <a:p>
            <a:endParaRPr lang="fr-FR"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13</a:t>
            </a:fld>
            <a:endParaRPr lang="fr-FR"/>
          </a:p>
        </p:txBody>
      </p:sp>
    </p:spTree>
    <p:extLst>
      <p:ext uri="{BB962C8B-B14F-4D97-AF65-F5344CB8AC3E}">
        <p14:creationId xmlns:p14="http://schemas.microsoft.com/office/powerpoint/2010/main" val="3525649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620688"/>
            <a:ext cx="8229600" cy="490066"/>
          </a:xfrm>
        </p:spPr>
        <p:txBody>
          <a:bodyPr>
            <a:noAutofit/>
          </a:bodyPr>
          <a:lstStyle/>
          <a:p>
            <a:r>
              <a:rPr lang="fr-FR" b="1" dirty="0">
                <a:solidFill>
                  <a:schemeClr val="tx2"/>
                </a:solidFill>
              </a:rPr>
              <a:t>Les outils GNIAC</a:t>
            </a:r>
            <a:endParaRPr lang="fr-FR" dirty="0"/>
          </a:p>
        </p:txBody>
      </p:sp>
      <p:sp>
        <p:nvSpPr>
          <p:cNvPr id="3" name="Espace réservé du contenu 2"/>
          <p:cNvSpPr>
            <a:spLocks noGrp="1"/>
          </p:cNvSpPr>
          <p:nvPr>
            <p:ph idx="1"/>
          </p:nvPr>
        </p:nvSpPr>
        <p:spPr>
          <a:xfrm>
            <a:off x="695400" y="1523925"/>
            <a:ext cx="10801200" cy="5145435"/>
          </a:xfrm>
        </p:spPr>
        <p:txBody>
          <a:bodyPr>
            <a:normAutofit fontScale="92500" lnSpcReduction="20000"/>
          </a:bodyPr>
          <a:lstStyle/>
          <a:p>
            <a:pPr lvl="0"/>
            <a:r>
              <a:rPr lang="fr-FR" sz="2700" b="1" u="sng" dirty="0">
                <a:solidFill>
                  <a:srgbClr val="1F497D"/>
                </a:solidFill>
              </a:rPr>
              <a:t>Valorisation et soutien aux initiatives et aux membres du réseau</a:t>
            </a:r>
          </a:p>
          <a:p>
            <a:r>
              <a:rPr lang="fr-FR" sz="2600" b="1" dirty="0"/>
              <a:t>Via le site </a:t>
            </a:r>
            <a:r>
              <a:rPr lang="fr-FR" sz="2600" b="1" dirty="0">
                <a:hlinkClick r:id="rId2"/>
              </a:rPr>
              <a:t>www.gniac.fr</a:t>
            </a:r>
            <a:r>
              <a:rPr lang="fr-FR" sz="2600" b="1" dirty="0"/>
              <a:t>, des tours de tables, des pools d’expertises, des groupes d’appui aux initiatives, ET un moment fort régulier d’échange: les </a:t>
            </a:r>
            <a:r>
              <a:rPr lang="fr-FR" sz="2600" b="1" u="sng" dirty="0" err="1">
                <a:solidFill>
                  <a:schemeClr val="tx2"/>
                </a:solidFill>
              </a:rPr>
              <a:t>plenières</a:t>
            </a:r>
            <a:r>
              <a:rPr lang="fr-FR" sz="2600" b="1" dirty="0"/>
              <a:t> GNIAC tous les 3 mois…</a:t>
            </a:r>
          </a:p>
          <a:p>
            <a:endParaRPr lang="fr-FR" sz="2600" b="1" dirty="0"/>
          </a:p>
          <a:p>
            <a:r>
              <a:rPr lang="fr-FR" sz="2700" b="1" u="sng" dirty="0">
                <a:solidFill>
                  <a:schemeClr val="tx2"/>
                </a:solidFill>
              </a:rPr>
              <a:t>GNIAC incubateur d’expérimentations accompagnées</a:t>
            </a:r>
          </a:p>
          <a:p>
            <a:pPr lvl="1">
              <a:buFont typeface="Wingdings" panose="05000000000000000000" pitchFamily="2" charset="2"/>
              <a:buChar char="Ø"/>
            </a:pPr>
            <a:r>
              <a:rPr lang="fr-FR" sz="2600" b="1" dirty="0"/>
              <a:t>GNIAC peut incuber des expérimentations avant que celles-ci ne se créent un statut juridique propre en devenant un pôle opérationnel autonome avec ses propres ressources </a:t>
            </a:r>
          </a:p>
          <a:p>
            <a:pPr marL="0" indent="0">
              <a:buNone/>
            </a:pPr>
            <a:endParaRPr lang="fr-FR" b="1" dirty="0"/>
          </a:p>
          <a:p>
            <a:r>
              <a:rPr lang="fr-FR" sz="2700" b="1" u="sng" dirty="0">
                <a:solidFill>
                  <a:schemeClr val="tx2"/>
                </a:solidFill>
              </a:rPr>
              <a:t>Les réseaux locaux</a:t>
            </a:r>
          </a:p>
          <a:p>
            <a:pPr lvl="1" algn="just">
              <a:buFont typeface="Wingdings" panose="05000000000000000000" pitchFamily="2" charset="2"/>
              <a:buChar char="Ø"/>
            </a:pPr>
            <a:r>
              <a:rPr lang="fr-FR" sz="2600" b="1" dirty="0"/>
              <a:t>Le développement territorial peut se créer sous forme d’</a:t>
            </a:r>
            <a:r>
              <a:rPr lang="fr-FR" sz="2600" b="1" dirty="0" err="1"/>
              <a:t>impulseur</a:t>
            </a:r>
            <a:r>
              <a:rPr lang="fr-FR" sz="2600" b="1" dirty="0"/>
              <a:t> local ou de pôle opérationnel : un groupe, un territoire, un thème, financement local (Bordeaux, Lyon)</a:t>
            </a:r>
          </a:p>
          <a:p>
            <a:endParaRPr lang="fr-FR"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14</a:t>
            </a:fld>
            <a:endParaRPr lang="fr-FR" dirty="0"/>
          </a:p>
        </p:txBody>
      </p:sp>
    </p:spTree>
    <p:extLst>
      <p:ext uri="{BB962C8B-B14F-4D97-AF65-F5344CB8AC3E}">
        <p14:creationId xmlns:p14="http://schemas.microsoft.com/office/powerpoint/2010/main" val="2463430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332656"/>
            <a:ext cx="8229600" cy="648072"/>
          </a:xfrm>
        </p:spPr>
        <p:txBody>
          <a:bodyPr>
            <a:noAutofit/>
          </a:bodyPr>
          <a:lstStyle/>
          <a:p>
            <a:r>
              <a:rPr lang="fr-FR" b="1" dirty="0">
                <a:solidFill>
                  <a:srgbClr val="1F497D"/>
                </a:solidFill>
              </a:rPr>
              <a:t>Les chantiers GNIAC</a:t>
            </a:r>
            <a:endParaRPr lang="fr-FR" dirty="0">
              <a:solidFill>
                <a:srgbClr val="1F497D"/>
              </a:solidFill>
            </a:endParaRPr>
          </a:p>
        </p:txBody>
      </p:sp>
      <p:sp>
        <p:nvSpPr>
          <p:cNvPr id="3" name="Espace réservé du contenu 2"/>
          <p:cNvSpPr>
            <a:spLocks noGrp="1"/>
          </p:cNvSpPr>
          <p:nvPr>
            <p:ph idx="1"/>
          </p:nvPr>
        </p:nvSpPr>
        <p:spPr>
          <a:xfrm>
            <a:off x="479376" y="1196752"/>
            <a:ext cx="11233248" cy="6120681"/>
          </a:xfrm>
        </p:spPr>
        <p:txBody>
          <a:bodyPr>
            <a:noAutofit/>
          </a:bodyPr>
          <a:lstStyle/>
          <a:p>
            <a:pPr algn="just">
              <a:lnSpc>
                <a:spcPct val="150000"/>
              </a:lnSpc>
            </a:pPr>
            <a:r>
              <a:rPr lang="fr-FR" sz="2400" b="1" u="sng" dirty="0">
                <a:solidFill>
                  <a:schemeClr val="tx2"/>
                </a:solidFill>
              </a:rPr>
              <a:t>L’emploi et le </a:t>
            </a:r>
            <a:r>
              <a:rPr lang="fr-FR" sz="2400" b="1" u="sng" dirty="0" err="1">
                <a:solidFill>
                  <a:schemeClr val="tx2"/>
                </a:solidFill>
              </a:rPr>
              <a:t>dev</a:t>
            </a:r>
            <a:r>
              <a:rPr lang="fr-FR" sz="2400" b="1" u="sng" dirty="0">
                <a:solidFill>
                  <a:schemeClr val="tx2"/>
                </a:solidFill>
              </a:rPr>
              <a:t> éco via le PCPE:  (Pôle Citoyen Pour l’Emploi)</a:t>
            </a:r>
          </a:p>
          <a:p>
            <a:pPr marL="685800" lvl="1" algn="just">
              <a:lnSpc>
                <a:spcPct val="150000"/>
              </a:lnSpc>
              <a:buFont typeface="Wingdings" panose="05000000000000000000" pitchFamily="2" charset="2"/>
              <a:buChar char="Ø"/>
            </a:pPr>
            <a:r>
              <a:rPr lang="fr-FR" sz="2000" b="1" dirty="0"/>
              <a:t>poursuite de l’expérimentation dans le 93 et essaimage progressif de la méthodologie PCPE : </a:t>
            </a:r>
            <a:r>
              <a:rPr lang="fr-FR" sz="2000" b="1" u="sng" dirty="0"/>
              <a:t>collectif société civile-institutions sur objectifs partagés, management de projet</a:t>
            </a:r>
            <a:r>
              <a:rPr lang="fr-FR" sz="2000" b="1" dirty="0"/>
              <a:t> : enseignements, méthodologie de mobilisation territoriale et d’implication citoyenne. </a:t>
            </a:r>
            <a:r>
              <a:rPr lang="fr-FR" sz="1800" b="1" dirty="0"/>
              <a:t>Déploiement à Bordeaux, transfert à Groupe Education</a:t>
            </a:r>
          </a:p>
          <a:p>
            <a:pPr algn="just">
              <a:lnSpc>
                <a:spcPct val="150000"/>
              </a:lnSpc>
            </a:pPr>
            <a:r>
              <a:rPr lang="fr-FR" sz="2400" b="1" u="sng" dirty="0">
                <a:solidFill>
                  <a:schemeClr val="tx2"/>
                </a:solidFill>
              </a:rPr>
              <a:t>L’éducation </a:t>
            </a:r>
            <a:r>
              <a:rPr lang="fr-FR" sz="2400" b="1" dirty="0">
                <a:solidFill>
                  <a:schemeClr val="tx2"/>
                </a:solidFill>
              </a:rPr>
              <a:t>(de l’orientation à l’insertion sociale et professionnelle)</a:t>
            </a:r>
          </a:p>
          <a:p>
            <a:pPr>
              <a:lnSpc>
                <a:spcPct val="150000"/>
              </a:lnSpc>
            </a:pPr>
            <a:r>
              <a:rPr lang="fr-FR" sz="2400" b="1" u="sng" dirty="0">
                <a:solidFill>
                  <a:schemeClr val="tx2"/>
                </a:solidFill>
              </a:rPr>
              <a:t>La transformation de l’action publique </a:t>
            </a:r>
            <a:r>
              <a:rPr lang="fr-FR" sz="2400" b="1" dirty="0">
                <a:solidFill>
                  <a:schemeClr val="tx2"/>
                </a:solidFill>
              </a:rPr>
              <a:t>(comment concevoir autrement les politiques publiques , participation, </a:t>
            </a:r>
            <a:r>
              <a:rPr lang="fr-FR" sz="2400" b="1" dirty="0" err="1">
                <a:solidFill>
                  <a:schemeClr val="tx2"/>
                </a:solidFill>
              </a:rPr>
              <a:t>co</a:t>
            </a:r>
            <a:r>
              <a:rPr lang="fr-FR" sz="2400" b="1" dirty="0">
                <a:solidFill>
                  <a:schemeClr val="tx2"/>
                </a:solidFill>
              </a:rPr>
              <a:t> construction, </a:t>
            </a:r>
            <a:r>
              <a:rPr lang="fr-FR" sz="2400" b="1" dirty="0" err="1">
                <a:solidFill>
                  <a:schemeClr val="tx2"/>
                </a:solidFill>
              </a:rPr>
              <a:t>Bottom</a:t>
            </a:r>
            <a:r>
              <a:rPr lang="fr-FR" sz="2400" b="1" dirty="0">
                <a:solidFill>
                  <a:schemeClr val="tx2"/>
                </a:solidFill>
              </a:rPr>
              <a:t> up …)</a:t>
            </a:r>
          </a:p>
          <a:p>
            <a:pPr lvl="1">
              <a:lnSpc>
                <a:spcPct val="150000"/>
              </a:lnSpc>
              <a:buFont typeface="Wingdings" panose="05000000000000000000" pitchFamily="2" charset="2"/>
              <a:buChar char="Ø"/>
            </a:pPr>
            <a:r>
              <a:rPr lang="fr-FR" sz="2000" b="1" dirty="0"/>
              <a:t>Tribune presse &amp; dossier démonstrateur de réussites</a:t>
            </a:r>
          </a:p>
          <a:p>
            <a:pPr lvl="1">
              <a:lnSpc>
                <a:spcPct val="150000"/>
              </a:lnSpc>
              <a:buFont typeface="Wingdings" panose="05000000000000000000" pitchFamily="2" charset="2"/>
              <a:buChar char="Ø"/>
            </a:pPr>
            <a:r>
              <a:rPr lang="fr-FR" sz="2000" b="1" dirty="0"/>
              <a:t>Propositions spécifiques aux candidats élections 2017 </a:t>
            </a:r>
            <a:r>
              <a:rPr lang="fr-FR" sz="2000" b="1" dirty="0">
                <a:hlinkClick r:id="rId2"/>
              </a:rPr>
              <a:t>(lien)</a:t>
            </a:r>
            <a:endParaRPr lang="fr-FR" sz="2000" b="1" dirty="0"/>
          </a:p>
          <a:p>
            <a:pPr>
              <a:lnSpc>
                <a:spcPct val="150000"/>
              </a:lnSpc>
            </a:pPr>
            <a:endParaRPr lang="fr-FR" sz="1200" dirty="0">
              <a:solidFill>
                <a:schemeClr val="tx2"/>
              </a:solidFill>
            </a:endParaRPr>
          </a:p>
          <a:p>
            <a:endParaRPr lang="fr-FR" sz="1200"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15</a:t>
            </a:fld>
            <a:endParaRPr lang="fr-FR"/>
          </a:p>
        </p:txBody>
      </p:sp>
    </p:spTree>
    <p:extLst>
      <p:ext uri="{BB962C8B-B14F-4D97-AF65-F5344CB8AC3E}">
        <p14:creationId xmlns:p14="http://schemas.microsoft.com/office/powerpoint/2010/main" val="159131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93622" y="500479"/>
            <a:ext cx="6804756" cy="1200329"/>
          </a:xfrm>
          <a:prstGeom prst="rect">
            <a:avLst/>
          </a:prstGeom>
          <a:noFill/>
        </p:spPr>
        <p:txBody>
          <a:bodyPr wrap="square" rtlCol="0">
            <a:spAutoFit/>
          </a:bodyPr>
          <a:lstStyle/>
          <a:p>
            <a:pPr algn="ctr"/>
            <a:r>
              <a:rPr lang="fr-FR" sz="4400" b="1" i="1" dirty="0">
                <a:solidFill>
                  <a:srgbClr val="1F497D"/>
                </a:solidFill>
                <a:latin typeface="Bookman Old Style" panose="02050604050505020204" pitchFamily="18" charset="0"/>
              </a:rPr>
              <a:t>Focus sur le PCPE</a:t>
            </a:r>
          </a:p>
          <a:p>
            <a:pPr algn="ctr"/>
            <a:r>
              <a:rPr lang="fr-FR" sz="2800" b="1" i="1" dirty="0">
                <a:latin typeface="Bookman Old Style" panose="02050604050505020204" pitchFamily="18" charset="0"/>
              </a:rPr>
              <a:t>Ses principes</a:t>
            </a:r>
          </a:p>
        </p:txBody>
      </p:sp>
      <p:sp>
        <p:nvSpPr>
          <p:cNvPr id="5" name="ZoneTexte 4"/>
          <p:cNvSpPr txBox="1"/>
          <p:nvPr/>
        </p:nvSpPr>
        <p:spPr>
          <a:xfrm>
            <a:off x="5641740" y="4953362"/>
            <a:ext cx="4536504" cy="707886"/>
          </a:xfrm>
          <a:prstGeom prst="rect">
            <a:avLst/>
          </a:prstGeom>
          <a:noFill/>
        </p:spPr>
        <p:txBody>
          <a:bodyPr wrap="square" rtlCol="0">
            <a:spAutoFit/>
          </a:bodyPr>
          <a:lstStyle/>
          <a:p>
            <a:pPr algn="ctr"/>
            <a:r>
              <a:rPr lang="fr-FR" sz="2000" b="1" dirty="0"/>
              <a:t>Privilégier la proximité, les circuits courts, l’écoute et la qualité de service</a:t>
            </a:r>
          </a:p>
        </p:txBody>
      </p:sp>
      <p:sp>
        <p:nvSpPr>
          <p:cNvPr id="6" name="ZoneTexte 5"/>
          <p:cNvSpPr txBox="1"/>
          <p:nvPr/>
        </p:nvSpPr>
        <p:spPr>
          <a:xfrm>
            <a:off x="3683224" y="3574894"/>
            <a:ext cx="5634626" cy="707886"/>
          </a:xfrm>
          <a:prstGeom prst="rect">
            <a:avLst/>
          </a:prstGeom>
          <a:noFill/>
        </p:spPr>
        <p:txBody>
          <a:bodyPr wrap="square" rtlCol="0">
            <a:spAutoFit/>
          </a:bodyPr>
          <a:lstStyle/>
          <a:p>
            <a:pPr algn="ctr"/>
            <a:r>
              <a:rPr lang="fr-FR" sz="2000" b="1" dirty="0"/>
              <a:t>Encourager la coopération entre les organisations dans une logique de décloisonnement</a:t>
            </a:r>
          </a:p>
        </p:txBody>
      </p:sp>
      <p:sp>
        <p:nvSpPr>
          <p:cNvPr id="7" name="ZoneTexte 6"/>
          <p:cNvSpPr txBox="1"/>
          <p:nvPr/>
        </p:nvSpPr>
        <p:spPr>
          <a:xfrm>
            <a:off x="1271464" y="2504202"/>
            <a:ext cx="8316416" cy="400110"/>
          </a:xfrm>
          <a:prstGeom prst="rect">
            <a:avLst/>
          </a:prstGeom>
          <a:noFill/>
        </p:spPr>
        <p:txBody>
          <a:bodyPr wrap="square" rtlCol="0">
            <a:spAutoFit/>
          </a:bodyPr>
          <a:lstStyle/>
          <a:p>
            <a:pPr algn="ctr"/>
            <a:r>
              <a:rPr lang="fr-FR" sz="2000" b="1" dirty="0"/>
              <a:t>Agir en complémentarité avec les actions et structures existantes</a:t>
            </a:r>
          </a:p>
        </p:txBody>
      </p:sp>
      <p:sp>
        <p:nvSpPr>
          <p:cNvPr id="8" name="ZoneTexte 7"/>
          <p:cNvSpPr txBox="1"/>
          <p:nvPr/>
        </p:nvSpPr>
        <p:spPr>
          <a:xfrm>
            <a:off x="1522984" y="1949931"/>
            <a:ext cx="648072" cy="830997"/>
          </a:xfrm>
          <a:prstGeom prst="rect">
            <a:avLst/>
          </a:prstGeom>
          <a:noFill/>
        </p:spPr>
        <p:txBody>
          <a:bodyPr wrap="square" rtlCol="0">
            <a:spAutoFit/>
          </a:bodyPr>
          <a:lstStyle/>
          <a:p>
            <a:r>
              <a:rPr lang="fr-FR" sz="4800" b="1" i="1" dirty="0">
                <a:solidFill>
                  <a:schemeClr val="bg1">
                    <a:lumMod val="75000"/>
                  </a:schemeClr>
                </a:solidFill>
                <a:latin typeface="Bookman Old Style" panose="02050604050505020204" pitchFamily="18" charset="0"/>
              </a:rPr>
              <a:t>1</a:t>
            </a:r>
            <a:endParaRPr lang="fr-FR" sz="4800" dirty="0">
              <a:solidFill>
                <a:schemeClr val="bg1">
                  <a:lumMod val="75000"/>
                </a:schemeClr>
              </a:solidFill>
            </a:endParaRPr>
          </a:p>
        </p:txBody>
      </p:sp>
      <p:sp>
        <p:nvSpPr>
          <p:cNvPr id="9" name="ZoneTexte 8"/>
          <p:cNvSpPr txBox="1"/>
          <p:nvPr/>
        </p:nvSpPr>
        <p:spPr>
          <a:xfrm>
            <a:off x="3323184" y="3070840"/>
            <a:ext cx="648072" cy="830997"/>
          </a:xfrm>
          <a:prstGeom prst="rect">
            <a:avLst/>
          </a:prstGeom>
          <a:noFill/>
        </p:spPr>
        <p:txBody>
          <a:bodyPr wrap="square" rtlCol="0">
            <a:spAutoFit/>
          </a:bodyPr>
          <a:lstStyle/>
          <a:p>
            <a:r>
              <a:rPr lang="fr-FR" sz="4800" b="1" i="1" dirty="0">
                <a:solidFill>
                  <a:schemeClr val="bg1">
                    <a:lumMod val="75000"/>
                  </a:schemeClr>
                </a:solidFill>
                <a:latin typeface="Bookman Old Style" panose="02050604050505020204" pitchFamily="18" charset="0"/>
              </a:rPr>
              <a:t>2</a:t>
            </a:r>
            <a:endParaRPr lang="fr-FR" sz="4800" dirty="0">
              <a:solidFill>
                <a:schemeClr val="bg1">
                  <a:lumMod val="75000"/>
                </a:schemeClr>
              </a:solidFill>
            </a:endParaRPr>
          </a:p>
        </p:txBody>
      </p:sp>
      <p:sp>
        <p:nvSpPr>
          <p:cNvPr id="10" name="ZoneTexte 9"/>
          <p:cNvSpPr txBox="1"/>
          <p:nvPr/>
        </p:nvSpPr>
        <p:spPr>
          <a:xfrm>
            <a:off x="5569732" y="4496928"/>
            <a:ext cx="648072" cy="830997"/>
          </a:xfrm>
          <a:prstGeom prst="rect">
            <a:avLst/>
          </a:prstGeom>
          <a:noFill/>
        </p:spPr>
        <p:txBody>
          <a:bodyPr wrap="square" rtlCol="0">
            <a:spAutoFit/>
          </a:bodyPr>
          <a:lstStyle/>
          <a:p>
            <a:r>
              <a:rPr lang="fr-FR" sz="4800" b="1" i="1" dirty="0">
                <a:solidFill>
                  <a:schemeClr val="bg1">
                    <a:lumMod val="75000"/>
                  </a:schemeClr>
                </a:solidFill>
                <a:latin typeface="Bookman Old Style" panose="02050604050505020204" pitchFamily="18" charset="0"/>
              </a:rPr>
              <a:t>3</a:t>
            </a:r>
            <a:endParaRPr lang="fr-FR" sz="4800" dirty="0">
              <a:solidFill>
                <a:schemeClr val="bg1">
                  <a:lumMod val="75000"/>
                </a:schemeClr>
              </a:solidFill>
            </a:endParaRPr>
          </a:p>
        </p:txBody>
      </p:sp>
      <p:sp>
        <p:nvSpPr>
          <p:cNvPr id="3" name="Espace réservé du numéro de diapositive 2"/>
          <p:cNvSpPr>
            <a:spLocks noGrp="1"/>
          </p:cNvSpPr>
          <p:nvPr>
            <p:ph type="sldNum" sz="quarter" idx="12"/>
          </p:nvPr>
        </p:nvSpPr>
        <p:spPr/>
        <p:txBody>
          <a:bodyPr/>
          <a:lstStyle/>
          <a:p>
            <a:fld id="{D02AFA22-9408-40C0-AE94-F3AE14214502}" type="slidenum">
              <a:rPr lang="fr-FR" smtClean="0"/>
              <a:t>16</a:t>
            </a:fld>
            <a:endParaRPr lang="fr-FR"/>
          </a:p>
        </p:txBody>
      </p:sp>
    </p:spTree>
    <p:extLst>
      <p:ext uri="{BB962C8B-B14F-4D97-AF65-F5344CB8AC3E}">
        <p14:creationId xmlns:p14="http://schemas.microsoft.com/office/powerpoint/2010/main" val="1328864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e 12"/>
          <p:cNvGrpSpPr>
            <a:grpSpLocks noChangeAspect="1"/>
          </p:cNvGrpSpPr>
          <p:nvPr/>
        </p:nvGrpSpPr>
        <p:grpSpPr bwMode="auto">
          <a:xfrm>
            <a:off x="2035277" y="1349658"/>
            <a:ext cx="8597228" cy="5252780"/>
            <a:chOff x="0" y="0"/>
            <a:chExt cx="91414" cy="61926"/>
          </a:xfrm>
        </p:grpSpPr>
        <p:sp>
          <p:nvSpPr>
            <p:cNvPr id="13" name="Ellipse 48"/>
            <p:cNvSpPr>
              <a:spLocks noChangeArrowheads="1"/>
            </p:cNvSpPr>
            <p:nvPr/>
          </p:nvSpPr>
          <p:spPr bwMode="auto">
            <a:xfrm>
              <a:off x="4675" y="1440"/>
              <a:ext cx="81369" cy="60486"/>
            </a:xfrm>
            <a:prstGeom prst="ellipse">
              <a:avLst/>
            </a:prstGeom>
            <a:noFill/>
            <a:ln w="12700">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4" name="Forme libre 49"/>
            <p:cNvSpPr>
              <a:spLocks/>
            </p:cNvSpPr>
            <p:nvPr/>
          </p:nvSpPr>
          <p:spPr bwMode="auto">
            <a:xfrm>
              <a:off x="29986" y="14336"/>
              <a:ext cx="7537" cy="12775"/>
            </a:xfrm>
            <a:custGeom>
              <a:avLst/>
              <a:gdLst>
                <a:gd name="T0" fmla="*/ 7531 w 753628"/>
                <a:gd name="T1" fmla="*/ 12775 h 1277471"/>
                <a:gd name="T2" fmla="*/ 6321 w 753628"/>
                <a:gd name="T3" fmla="*/ 4707 h 1277471"/>
                <a:gd name="T4" fmla="*/ 0 w 753628"/>
                <a:gd name="T5" fmla="*/ 0 h 1277471"/>
                <a:gd name="T6" fmla="*/ 0 60000 65536"/>
                <a:gd name="T7" fmla="*/ 0 60000 65536"/>
                <a:gd name="T8" fmla="*/ 0 60000 65536"/>
              </a:gdLst>
              <a:ahLst/>
              <a:cxnLst>
                <a:cxn ang="T6">
                  <a:pos x="T0" y="T1"/>
                </a:cxn>
                <a:cxn ang="T7">
                  <a:pos x="T2" y="T3"/>
                </a:cxn>
                <a:cxn ang="T8">
                  <a:pos x="T4" y="T5"/>
                </a:cxn>
              </a:cxnLst>
              <a:rect l="0" t="0" r="r" b="b"/>
              <a:pathLst>
                <a:path w="753628" h="1277471">
                  <a:moveTo>
                    <a:pt x="753035" y="1277471"/>
                  </a:moveTo>
                  <a:cubicBezTo>
                    <a:pt x="755276" y="980515"/>
                    <a:pt x="757518" y="683559"/>
                    <a:pt x="632012" y="470647"/>
                  </a:cubicBezTo>
                  <a:cubicBezTo>
                    <a:pt x="506506" y="257735"/>
                    <a:pt x="253253" y="128867"/>
                    <a:pt x="0" y="0"/>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5" name="Connecteur droit 50"/>
            <p:cNvSpPr>
              <a:spLocks noChangeShapeType="1"/>
            </p:cNvSpPr>
            <p:nvPr/>
          </p:nvSpPr>
          <p:spPr bwMode="auto">
            <a:xfrm flipV="1">
              <a:off x="45626" y="14401"/>
              <a:ext cx="94" cy="12665"/>
            </a:xfrm>
            <a:prstGeom prst="line">
              <a:avLst/>
            </a:prstGeom>
            <a:noFill/>
            <a:ln w="28575">
              <a:solidFill>
                <a:srgbClr val="C74E45"/>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Forme libre 51"/>
            <p:cNvSpPr>
              <a:spLocks/>
            </p:cNvSpPr>
            <p:nvPr/>
          </p:nvSpPr>
          <p:spPr bwMode="auto">
            <a:xfrm>
              <a:off x="52712" y="15278"/>
              <a:ext cx="8472" cy="11833"/>
            </a:xfrm>
            <a:custGeom>
              <a:avLst/>
              <a:gdLst>
                <a:gd name="T0" fmla="*/ 0 w 847165"/>
                <a:gd name="T1" fmla="*/ 11969 h 1169894"/>
                <a:gd name="T2" fmla="*/ 1883 w 847165"/>
                <a:gd name="T3" fmla="*/ 4540 h 1169894"/>
                <a:gd name="T4" fmla="*/ 8472 w 847165"/>
                <a:gd name="T5" fmla="*/ 0 h 1169894"/>
                <a:gd name="T6" fmla="*/ 0 60000 65536"/>
                <a:gd name="T7" fmla="*/ 0 60000 65536"/>
                <a:gd name="T8" fmla="*/ 0 60000 65536"/>
              </a:gdLst>
              <a:ahLst/>
              <a:cxnLst>
                <a:cxn ang="T6">
                  <a:pos x="T0" y="T1"/>
                </a:cxn>
                <a:cxn ang="T7">
                  <a:pos x="T2" y="T3"/>
                </a:cxn>
                <a:cxn ang="T8">
                  <a:pos x="T4" y="T5"/>
                </a:cxn>
              </a:cxnLst>
              <a:rect l="0" t="0" r="r" b="b"/>
              <a:pathLst>
                <a:path w="847165" h="1169894">
                  <a:moveTo>
                    <a:pt x="0" y="1169894"/>
                  </a:moveTo>
                  <a:cubicBezTo>
                    <a:pt x="23532" y="904314"/>
                    <a:pt x="47065" y="638735"/>
                    <a:pt x="188259" y="443753"/>
                  </a:cubicBezTo>
                  <a:cubicBezTo>
                    <a:pt x="329453" y="248771"/>
                    <a:pt x="588309" y="124385"/>
                    <a:pt x="847165" y="0"/>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7" name="Forme libre 52"/>
            <p:cNvSpPr>
              <a:spLocks/>
            </p:cNvSpPr>
            <p:nvPr/>
          </p:nvSpPr>
          <p:spPr bwMode="auto">
            <a:xfrm>
              <a:off x="34962" y="37196"/>
              <a:ext cx="3088" cy="9279"/>
            </a:xfrm>
            <a:custGeom>
              <a:avLst/>
              <a:gdLst>
                <a:gd name="T0" fmla="*/ 2286 w 308838"/>
                <a:gd name="T1" fmla="*/ 0 h 927847"/>
                <a:gd name="T2" fmla="*/ 2958 w 308838"/>
                <a:gd name="T3" fmla="*/ 4707 h 927847"/>
                <a:gd name="T4" fmla="*/ 0 w 308838"/>
                <a:gd name="T5" fmla="*/ 9279 h 927847"/>
                <a:gd name="T6" fmla="*/ 0 60000 65536"/>
                <a:gd name="T7" fmla="*/ 0 60000 65536"/>
                <a:gd name="T8" fmla="*/ 0 60000 65536"/>
              </a:gdLst>
              <a:ahLst/>
              <a:cxnLst>
                <a:cxn ang="T6">
                  <a:pos x="T0" y="T1"/>
                </a:cxn>
                <a:cxn ang="T7">
                  <a:pos x="T2" y="T3"/>
                </a:cxn>
                <a:cxn ang="T8">
                  <a:pos x="T4" y="T5"/>
                </a:cxn>
              </a:cxnLst>
              <a:rect l="0" t="0" r="r" b="b"/>
              <a:pathLst>
                <a:path w="308838" h="927847">
                  <a:moveTo>
                    <a:pt x="228600" y="0"/>
                  </a:moveTo>
                  <a:cubicBezTo>
                    <a:pt x="281268" y="158003"/>
                    <a:pt x="333936" y="316006"/>
                    <a:pt x="295836" y="470647"/>
                  </a:cubicBezTo>
                  <a:cubicBezTo>
                    <a:pt x="257736" y="625288"/>
                    <a:pt x="128868" y="776567"/>
                    <a:pt x="0" y="927847"/>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8" name="Forme libre 53"/>
            <p:cNvSpPr>
              <a:spLocks/>
            </p:cNvSpPr>
            <p:nvPr/>
          </p:nvSpPr>
          <p:spPr bwMode="auto">
            <a:xfrm>
              <a:off x="51903" y="37196"/>
              <a:ext cx="3898" cy="10324"/>
            </a:xfrm>
            <a:custGeom>
              <a:avLst/>
              <a:gdLst>
                <a:gd name="T0" fmla="*/ 494 w 498790"/>
                <a:gd name="T1" fmla="*/ 0 h 1032330"/>
                <a:gd name="T2" fmla="*/ 165 w 498790"/>
                <a:gd name="T3" fmla="*/ 5648 h 1032330"/>
                <a:gd name="T4" fmla="*/ 2793 w 498790"/>
                <a:gd name="T5" fmla="*/ 9952 h 1032330"/>
                <a:gd name="T6" fmla="*/ 2793 w 498790"/>
                <a:gd name="T7" fmla="*/ 9817 h 10323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8790" h="1032330">
                  <a:moveTo>
                    <a:pt x="80866" y="0"/>
                  </a:moveTo>
                  <a:cubicBezTo>
                    <a:pt x="22595" y="199465"/>
                    <a:pt x="-35675" y="398930"/>
                    <a:pt x="27078" y="564777"/>
                  </a:cubicBezTo>
                  <a:cubicBezTo>
                    <a:pt x="89831" y="730624"/>
                    <a:pt x="385666" y="925607"/>
                    <a:pt x="457384" y="995083"/>
                  </a:cubicBezTo>
                  <a:cubicBezTo>
                    <a:pt x="529102" y="1064559"/>
                    <a:pt x="493243" y="1023097"/>
                    <a:pt x="457384" y="981636"/>
                  </a:cubicBezTo>
                </a:path>
              </a:pathLst>
            </a:custGeom>
            <a:noFill/>
            <a:ln w="28575">
              <a:solidFill>
                <a:srgbClr val="C74E45"/>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9" name="Connecteur droit 54"/>
            <p:cNvSpPr>
              <a:spLocks noChangeShapeType="1"/>
            </p:cNvSpPr>
            <p:nvPr/>
          </p:nvSpPr>
          <p:spPr bwMode="auto">
            <a:xfrm flipV="1">
              <a:off x="61184" y="32145"/>
              <a:ext cx="6467" cy="0"/>
            </a:xfrm>
            <a:prstGeom prst="line">
              <a:avLst/>
            </a:prstGeom>
            <a:noFill/>
            <a:ln w="28575">
              <a:solidFill>
                <a:srgbClr val="C74E45"/>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 name="Connecteur droit 55"/>
            <p:cNvSpPr>
              <a:spLocks noChangeShapeType="1"/>
            </p:cNvSpPr>
            <p:nvPr/>
          </p:nvSpPr>
          <p:spPr bwMode="auto">
            <a:xfrm flipH="1" flipV="1">
              <a:off x="23762" y="32145"/>
              <a:ext cx="6306" cy="0"/>
            </a:xfrm>
            <a:prstGeom prst="line">
              <a:avLst/>
            </a:prstGeom>
            <a:noFill/>
            <a:ln w="28575">
              <a:solidFill>
                <a:srgbClr val="C74E45"/>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1" name="Ellipse 56"/>
            <p:cNvSpPr>
              <a:spLocks noChangeArrowheads="1"/>
            </p:cNvSpPr>
            <p:nvPr/>
          </p:nvSpPr>
          <p:spPr bwMode="auto">
            <a:xfrm>
              <a:off x="51480" y="45365"/>
              <a:ext cx="31722" cy="15223"/>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Organisations et réseaux d’aide à la création d’entreprises</a:t>
              </a:r>
              <a:endParaRPr lang="fr-FR" sz="3200" dirty="0">
                <a:cs typeface="Arial" pitchFamily="34" charset="0"/>
              </a:endParaRPr>
            </a:p>
          </p:txBody>
        </p:sp>
        <p:sp>
          <p:nvSpPr>
            <p:cNvPr id="22" name="Ellipse 57"/>
            <p:cNvSpPr>
              <a:spLocks noChangeArrowheads="1"/>
            </p:cNvSpPr>
            <p:nvPr/>
          </p:nvSpPr>
          <p:spPr bwMode="auto">
            <a:xfrm>
              <a:off x="1598" y="5811"/>
              <a:ext cx="29412" cy="14787"/>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Employeurs </a:t>
              </a:r>
              <a:r>
                <a:rPr lang="fr-FR" sz="1100" i="1" dirty="0">
                  <a:solidFill>
                    <a:srgbClr val="000000"/>
                  </a:solidFill>
                  <a:cs typeface="Arial" pitchFamily="34" charset="0"/>
                </a:rPr>
                <a:t>(entreprises, collectivités, associations, etc.)</a:t>
              </a:r>
              <a:r>
                <a:rPr lang="fr-FR" sz="1100" dirty="0">
                  <a:solidFill>
                    <a:srgbClr val="000000"/>
                  </a:solidFill>
                  <a:cs typeface="Arial" pitchFamily="34" charset="0"/>
                </a:rPr>
                <a:t> et autres </a:t>
              </a:r>
              <a:endParaRPr lang="fr-FR" sz="3200" dirty="0">
                <a:cs typeface="Arial" pitchFamily="34" charset="0"/>
              </a:endParaRPr>
            </a:p>
          </p:txBody>
        </p:sp>
        <p:sp>
          <p:nvSpPr>
            <p:cNvPr id="23" name="Ellipse 58"/>
            <p:cNvSpPr>
              <a:spLocks noChangeArrowheads="1"/>
            </p:cNvSpPr>
            <p:nvPr/>
          </p:nvSpPr>
          <p:spPr bwMode="auto">
            <a:xfrm>
              <a:off x="0" y="24944"/>
              <a:ext cx="23762"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Personnes ressources</a:t>
              </a:r>
              <a:endParaRPr lang="fr-FR" sz="3200" dirty="0">
                <a:cs typeface="Arial" pitchFamily="34" charset="0"/>
              </a:endParaRPr>
            </a:p>
          </p:txBody>
        </p:sp>
        <p:sp>
          <p:nvSpPr>
            <p:cNvPr id="24" name="Ellipse 59"/>
            <p:cNvSpPr>
              <a:spLocks noChangeArrowheads="1"/>
            </p:cNvSpPr>
            <p:nvPr/>
          </p:nvSpPr>
          <p:spPr bwMode="auto">
            <a:xfrm>
              <a:off x="33838" y="0"/>
              <a:ext cx="23763"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Fondation Territoriale Citoyenne </a:t>
              </a:r>
              <a:endParaRPr lang="fr-FR" sz="3200" dirty="0">
                <a:cs typeface="Arial" pitchFamily="34" charset="0"/>
              </a:endParaRPr>
            </a:p>
          </p:txBody>
        </p:sp>
        <p:sp>
          <p:nvSpPr>
            <p:cNvPr id="25" name="Ellipse 60"/>
            <p:cNvSpPr>
              <a:spLocks noChangeArrowheads="1"/>
            </p:cNvSpPr>
            <p:nvPr/>
          </p:nvSpPr>
          <p:spPr bwMode="auto">
            <a:xfrm>
              <a:off x="11538" y="45365"/>
              <a:ext cx="32253" cy="15223"/>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Associations d’accompagnement des demandeurs d’emploi </a:t>
              </a:r>
              <a:endParaRPr lang="fr-FR" sz="3200" dirty="0">
                <a:cs typeface="Arial" pitchFamily="34" charset="0"/>
              </a:endParaRPr>
            </a:p>
          </p:txBody>
        </p:sp>
        <p:sp>
          <p:nvSpPr>
            <p:cNvPr id="26" name="Ellipse 61"/>
            <p:cNvSpPr>
              <a:spLocks noChangeArrowheads="1"/>
            </p:cNvSpPr>
            <p:nvPr/>
          </p:nvSpPr>
          <p:spPr bwMode="auto">
            <a:xfrm>
              <a:off x="67651" y="24944"/>
              <a:ext cx="23763"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Service public de l’Emploi </a:t>
              </a:r>
              <a:r>
                <a:rPr lang="fr-FR" sz="1100" i="1" dirty="0">
                  <a:solidFill>
                    <a:srgbClr val="000000"/>
                  </a:solidFill>
                  <a:cs typeface="Arial" pitchFamily="34" charset="0"/>
                </a:rPr>
                <a:t>(PE, ML, MDE, PLIE…)</a:t>
              </a:r>
              <a:endParaRPr lang="fr-FR" sz="3200" dirty="0">
                <a:cs typeface="Arial" pitchFamily="34" charset="0"/>
              </a:endParaRPr>
            </a:p>
          </p:txBody>
        </p:sp>
        <p:sp>
          <p:nvSpPr>
            <p:cNvPr id="27" name="Ellipse 62"/>
            <p:cNvSpPr>
              <a:spLocks noChangeArrowheads="1"/>
            </p:cNvSpPr>
            <p:nvPr/>
          </p:nvSpPr>
          <p:spPr bwMode="auto">
            <a:xfrm>
              <a:off x="60841" y="5811"/>
              <a:ext cx="23763" cy="14401"/>
            </a:xfrm>
            <a:prstGeom prst="ellipse">
              <a:avLst/>
            </a:prstGeom>
            <a:solidFill>
              <a:srgbClr val="FFFFFF"/>
            </a:solidFill>
            <a:ln w="12700">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100" dirty="0">
                  <a:solidFill>
                    <a:srgbClr val="000000"/>
                  </a:solidFill>
                  <a:cs typeface="Arial" pitchFamily="34" charset="0"/>
                </a:rPr>
                <a:t>Collectivités publiques </a:t>
              </a:r>
              <a:endParaRPr lang="fr-FR" sz="3200" dirty="0">
                <a:cs typeface="Arial" pitchFamily="34" charset="0"/>
              </a:endParaRPr>
            </a:p>
          </p:txBody>
        </p:sp>
        <p:sp>
          <p:nvSpPr>
            <p:cNvPr id="28" name="ZoneTexte 3"/>
            <p:cNvSpPr txBox="1">
              <a:spLocks noChangeArrowheads="1"/>
            </p:cNvSpPr>
            <p:nvPr/>
          </p:nvSpPr>
          <p:spPr bwMode="auto">
            <a:xfrm>
              <a:off x="30066" y="27066"/>
              <a:ext cx="31115" cy="9842"/>
            </a:xfrm>
            <a:prstGeom prst="rect">
              <a:avLst/>
            </a:prstGeom>
            <a:solidFill>
              <a:srgbClr val="FFFFFF"/>
            </a:solidFill>
            <a:ln w="28575">
              <a:solidFill>
                <a:srgbClr val="4E806F"/>
              </a:solidFill>
              <a:miter lim="800000"/>
              <a:headEnd/>
              <a:tailEnd/>
            </a:ln>
          </p:spPr>
          <p:txBody>
            <a:bodyPr vert="horz" wrap="square" lIns="91440" tIns="45720" rIns="91440" bIns="45720" numCol="1" anchor="ctr" anchorCtr="0" compatLnSpc="1">
              <a:prstTxWarp prst="textNoShape">
                <a:avLst/>
              </a:prstTxWarp>
            </a:bodyPr>
            <a:lstStyle/>
            <a:p>
              <a:pPr algn="ctr" fontAlgn="base">
                <a:spcBef>
                  <a:spcPts val="500"/>
                </a:spcBef>
                <a:spcAft>
                  <a:spcPts val="500"/>
                </a:spcAft>
              </a:pPr>
              <a:r>
                <a:rPr lang="fr-FR" sz="1400" b="1" dirty="0">
                  <a:solidFill>
                    <a:srgbClr val="000000"/>
                  </a:solidFill>
                  <a:cs typeface="Arial" pitchFamily="34" charset="0"/>
                </a:rPr>
                <a:t>Chercheur d’emploi                  et                                    créateur d’entreprise</a:t>
              </a:r>
              <a:endParaRPr lang="fr-FR" sz="3200" b="1" dirty="0">
                <a:cs typeface="Arial" pitchFamily="34" charset="0"/>
              </a:endParaRPr>
            </a:p>
          </p:txBody>
        </p:sp>
      </p:grpSp>
      <p:sp>
        <p:nvSpPr>
          <p:cNvPr id="29" name="ZoneTexte 28"/>
          <p:cNvSpPr txBox="1"/>
          <p:nvPr/>
        </p:nvSpPr>
        <p:spPr>
          <a:xfrm>
            <a:off x="2693622" y="601524"/>
            <a:ext cx="6804756" cy="523220"/>
          </a:xfrm>
          <a:prstGeom prst="rect">
            <a:avLst/>
          </a:prstGeom>
          <a:noFill/>
        </p:spPr>
        <p:txBody>
          <a:bodyPr wrap="square" rtlCol="0">
            <a:spAutoFit/>
          </a:bodyPr>
          <a:lstStyle/>
          <a:p>
            <a:pPr algn="ctr"/>
            <a:r>
              <a:rPr lang="fr-FR" sz="2800" b="1" i="1" dirty="0">
                <a:latin typeface="Bookman Old Style" panose="02050604050505020204" pitchFamily="18" charset="0"/>
              </a:rPr>
              <a:t>Son écosystème</a:t>
            </a:r>
          </a:p>
        </p:txBody>
      </p:sp>
      <p:sp>
        <p:nvSpPr>
          <p:cNvPr id="2" name="Espace réservé du numéro de diapositive 1"/>
          <p:cNvSpPr>
            <a:spLocks noGrp="1"/>
          </p:cNvSpPr>
          <p:nvPr>
            <p:ph type="sldNum" sz="quarter" idx="12"/>
          </p:nvPr>
        </p:nvSpPr>
        <p:spPr/>
        <p:txBody>
          <a:bodyPr/>
          <a:lstStyle/>
          <a:p>
            <a:fld id="{D02AFA22-9408-40C0-AE94-F3AE14214502}" type="slidenum">
              <a:rPr lang="fr-FR" smtClean="0"/>
              <a:t>17</a:t>
            </a:fld>
            <a:endParaRPr lang="fr-FR"/>
          </a:p>
        </p:txBody>
      </p:sp>
    </p:spTree>
    <p:extLst>
      <p:ext uri="{BB962C8B-B14F-4D97-AF65-F5344CB8AC3E}">
        <p14:creationId xmlns:p14="http://schemas.microsoft.com/office/powerpoint/2010/main" val="423844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2135560" y="620688"/>
            <a:ext cx="7920880" cy="523220"/>
          </a:xfrm>
          <a:prstGeom prst="rect">
            <a:avLst/>
          </a:prstGeom>
          <a:noFill/>
        </p:spPr>
        <p:txBody>
          <a:bodyPr wrap="square" rtlCol="0">
            <a:spAutoFit/>
          </a:bodyPr>
          <a:lstStyle/>
          <a:p>
            <a:pPr algn="ctr"/>
            <a:r>
              <a:rPr lang="fr-FR" sz="2800" b="1" i="1" dirty="0">
                <a:latin typeface="Bookman Old Style" panose="02050604050505020204" pitchFamily="18" charset="0"/>
              </a:rPr>
              <a:t>5 chantiers d’intervention</a:t>
            </a:r>
          </a:p>
        </p:txBody>
      </p:sp>
      <p:grpSp>
        <p:nvGrpSpPr>
          <p:cNvPr id="3" name="Groupe 2"/>
          <p:cNvGrpSpPr/>
          <p:nvPr/>
        </p:nvGrpSpPr>
        <p:grpSpPr>
          <a:xfrm>
            <a:off x="1775520" y="1534143"/>
            <a:ext cx="8640960" cy="5207225"/>
            <a:chOff x="1703512" y="1534143"/>
            <a:chExt cx="8640960" cy="5207225"/>
          </a:xfrm>
        </p:grpSpPr>
        <p:pic>
          <p:nvPicPr>
            <p:cNvPr id="1027" name="Picture 3" descr="C:\Users\Despi\Desktop\prix-finance-solidai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5499" y="4323147"/>
              <a:ext cx="1572777" cy="1048515"/>
            </a:xfrm>
            <a:prstGeom prst="rect">
              <a:avLst/>
            </a:prstGeom>
            <a:noFill/>
            <a:extLst>
              <a:ext uri="{909E8E84-426E-40DD-AFC4-6F175D3DCCD1}">
                <a14:hiddenFill xmlns:a14="http://schemas.microsoft.com/office/drawing/2010/main">
                  <a:solidFill>
                    <a:srgbClr val="FFFFFF"/>
                  </a:solidFill>
                </a14:hiddenFill>
              </a:ext>
            </a:extLst>
          </p:spPr>
        </p:pic>
        <p:pic>
          <p:nvPicPr>
            <p:cNvPr id="15" name="Image 14" descr="C:\Users\Despi\Desktop\interview-1018333_960_7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3589" y="2616433"/>
              <a:ext cx="1209167" cy="932432"/>
            </a:xfrm>
            <a:prstGeom prst="rect">
              <a:avLst/>
            </a:prstGeom>
            <a:noFill/>
            <a:ln>
              <a:noFill/>
            </a:ln>
          </p:spPr>
        </p:pic>
        <p:pic>
          <p:nvPicPr>
            <p:cNvPr id="16" name="Image 15" descr="C:\Users\Despi\Desktop\Training-Improv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32534" y="2521717"/>
              <a:ext cx="1419810" cy="971189"/>
            </a:xfrm>
            <a:prstGeom prst="rect">
              <a:avLst/>
            </a:prstGeom>
            <a:noFill/>
            <a:ln>
              <a:noFill/>
            </a:ln>
          </p:spPr>
        </p:pic>
        <p:pic>
          <p:nvPicPr>
            <p:cNvPr id="46" name="Image 46" descr="icon-786978_960_720"/>
            <p:cNvPicPr>
              <a:picLocks noChangeAspect="1"/>
            </p:cNvPicPr>
            <p:nvPr/>
          </p:nvPicPr>
          <p:blipFill>
            <a:blip r:embed="rId5" cstate="print"/>
            <a:srcRect/>
            <a:stretch>
              <a:fillRect/>
            </a:stretch>
          </p:blipFill>
          <p:spPr bwMode="auto">
            <a:xfrm>
              <a:off x="3431696" y="4365101"/>
              <a:ext cx="1089329" cy="904348"/>
            </a:xfrm>
            <a:prstGeom prst="rect">
              <a:avLst/>
            </a:prstGeom>
            <a:noFill/>
          </p:spPr>
        </p:pic>
        <p:sp>
          <p:nvSpPr>
            <p:cNvPr id="4" name="ZoneTexte 3"/>
            <p:cNvSpPr txBox="1"/>
            <p:nvPr/>
          </p:nvSpPr>
          <p:spPr>
            <a:xfrm>
              <a:off x="1703512" y="1534143"/>
              <a:ext cx="2592288" cy="1015663"/>
            </a:xfrm>
            <a:prstGeom prst="rect">
              <a:avLst/>
            </a:prstGeom>
            <a:noFill/>
          </p:spPr>
          <p:txBody>
            <a:bodyPr wrap="square" rtlCol="0">
              <a:spAutoFit/>
            </a:bodyPr>
            <a:lstStyle/>
            <a:p>
              <a:pPr algn="ctr"/>
              <a:r>
                <a:rPr lang="fr-FR" sz="2000" b="1" dirty="0">
                  <a:solidFill>
                    <a:srgbClr val="C00000"/>
                  </a:solidFill>
                </a:rPr>
                <a:t>1. </a:t>
              </a:r>
              <a:r>
                <a:rPr lang="fr-FR" sz="2000" b="1" dirty="0"/>
                <a:t>Rapprochement de l’offre et de la demande</a:t>
              </a:r>
            </a:p>
          </p:txBody>
        </p:sp>
        <p:sp>
          <p:nvSpPr>
            <p:cNvPr id="5" name="ZoneTexte 4"/>
            <p:cNvSpPr txBox="1"/>
            <p:nvPr/>
          </p:nvSpPr>
          <p:spPr>
            <a:xfrm>
              <a:off x="5159896" y="1678152"/>
              <a:ext cx="2003262" cy="400110"/>
            </a:xfrm>
            <a:prstGeom prst="rect">
              <a:avLst/>
            </a:prstGeom>
            <a:noFill/>
          </p:spPr>
          <p:txBody>
            <a:bodyPr wrap="square" rtlCol="0">
              <a:spAutoFit/>
            </a:bodyPr>
            <a:lstStyle/>
            <a:p>
              <a:pPr algn="ctr"/>
              <a:r>
                <a:rPr lang="fr-FR" sz="2000" b="1" dirty="0">
                  <a:solidFill>
                    <a:srgbClr val="C00000"/>
                  </a:solidFill>
                </a:rPr>
                <a:t>2. </a:t>
              </a:r>
              <a:r>
                <a:rPr lang="fr-FR" sz="2000" b="1" dirty="0"/>
                <a:t>Alternance</a:t>
              </a:r>
            </a:p>
          </p:txBody>
        </p:sp>
        <p:sp>
          <p:nvSpPr>
            <p:cNvPr id="6" name="ZoneTexte 5"/>
            <p:cNvSpPr txBox="1"/>
            <p:nvPr/>
          </p:nvSpPr>
          <p:spPr>
            <a:xfrm>
              <a:off x="7392144" y="1534143"/>
              <a:ext cx="2952328" cy="1015663"/>
            </a:xfrm>
            <a:prstGeom prst="rect">
              <a:avLst/>
            </a:prstGeom>
            <a:noFill/>
          </p:spPr>
          <p:txBody>
            <a:bodyPr wrap="square" rtlCol="0">
              <a:spAutoFit/>
            </a:bodyPr>
            <a:lstStyle/>
            <a:p>
              <a:pPr algn="ctr"/>
              <a:r>
                <a:rPr lang="fr-FR" sz="2000" b="1" dirty="0">
                  <a:solidFill>
                    <a:srgbClr val="C00000"/>
                  </a:solidFill>
                </a:rPr>
                <a:t>3. </a:t>
              </a:r>
              <a:r>
                <a:rPr lang="fr-FR" sz="2000" b="1" dirty="0"/>
                <a:t>Création d’activité et nouvelles formes d’emploi</a:t>
              </a:r>
            </a:p>
          </p:txBody>
        </p:sp>
        <p:sp>
          <p:nvSpPr>
            <p:cNvPr id="7" name="ZoneTexte 6"/>
            <p:cNvSpPr txBox="1"/>
            <p:nvPr/>
          </p:nvSpPr>
          <p:spPr>
            <a:xfrm>
              <a:off x="2310284" y="3861048"/>
              <a:ext cx="3390140" cy="400110"/>
            </a:xfrm>
            <a:prstGeom prst="rect">
              <a:avLst/>
            </a:prstGeom>
            <a:noFill/>
          </p:spPr>
          <p:txBody>
            <a:bodyPr wrap="square" rtlCol="0">
              <a:spAutoFit/>
            </a:bodyPr>
            <a:lstStyle/>
            <a:p>
              <a:r>
                <a:rPr lang="fr-FR" sz="2000" b="1" dirty="0">
                  <a:solidFill>
                    <a:srgbClr val="C00000"/>
                  </a:solidFill>
                </a:rPr>
                <a:t>4. </a:t>
              </a:r>
              <a:r>
                <a:rPr lang="fr-FR" sz="2000" b="1" dirty="0"/>
                <a:t>Hub, plateforme numérique</a:t>
              </a:r>
            </a:p>
          </p:txBody>
        </p:sp>
        <p:sp>
          <p:nvSpPr>
            <p:cNvPr id="8" name="ZoneTexte 7"/>
            <p:cNvSpPr txBox="1"/>
            <p:nvPr/>
          </p:nvSpPr>
          <p:spPr>
            <a:xfrm>
              <a:off x="6003433" y="3861048"/>
              <a:ext cx="3852428" cy="400110"/>
            </a:xfrm>
            <a:prstGeom prst="rect">
              <a:avLst/>
            </a:prstGeom>
            <a:noFill/>
          </p:spPr>
          <p:txBody>
            <a:bodyPr wrap="square" rtlCol="0">
              <a:spAutoFit/>
            </a:bodyPr>
            <a:lstStyle/>
            <a:p>
              <a:r>
                <a:rPr lang="fr-FR" sz="2000" b="1" dirty="0">
                  <a:solidFill>
                    <a:srgbClr val="C00000"/>
                  </a:solidFill>
                </a:rPr>
                <a:t>5. </a:t>
              </a:r>
              <a:r>
                <a:rPr lang="fr-FR" sz="2000" b="1" dirty="0"/>
                <a:t>Fondation Territoriale Citoyenne</a:t>
              </a:r>
            </a:p>
          </p:txBody>
        </p:sp>
        <p:sp>
          <p:nvSpPr>
            <p:cNvPr id="9" name="ZoneTexte 8"/>
            <p:cNvSpPr txBox="1"/>
            <p:nvPr/>
          </p:nvSpPr>
          <p:spPr>
            <a:xfrm>
              <a:off x="4367805" y="5364288"/>
              <a:ext cx="3313085" cy="400110"/>
            </a:xfrm>
            <a:prstGeom prst="rect">
              <a:avLst/>
            </a:prstGeom>
            <a:noFill/>
          </p:spPr>
          <p:txBody>
            <a:bodyPr wrap="square" rtlCol="0">
              <a:spAutoFit/>
            </a:bodyPr>
            <a:lstStyle/>
            <a:p>
              <a:r>
                <a:rPr lang="fr-FR" sz="2000" b="1" dirty="0">
                  <a:solidFill>
                    <a:srgbClr val="C00000"/>
                  </a:solidFill>
                </a:rPr>
                <a:t>6. </a:t>
              </a:r>
              <a:r>
                <a:rPr lang="fr-FR" sz="2000" b="1" dirty="0"/>
                <a:t>Analyse et enseignements</a:t>
              </a:r>
            </a:p>
          </p:txBody>
        </p:sp>
        <p:pic>
          <p:nvPicPr>
            <p:cNvPr id="2057" name="Picture 9" descr="http://ufr3.univ-montp3.fr/IMG/jpg/enseignement_logo_cle06cc51.jpg"/>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5483924" y="5724326"/>
              <a:ext cx="1017041" cy="1017042"/>
            </a:xfrm>
            <a:prstGeom prst="rect">
              <a:avLst/>
            </a:prstGeom>
            <a:noFill/>
          </p:spPr>
        </p:pic>
        <p:pic>
          <p:nvPicPr>
            <p:cNvPr id="1026" name="Picture 2" descr="C:\Users\Despi\Desktop\infographie.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80714" y="2503984"/>
              <a:ext cx="2089387" cy="126240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pSp>
      <p:sp>
        <p:nvSpPr>
          <p:cNvPr id="2" name="Espace réservé du numéro de diapositive 1"/>
          <p:cNvSpPr>
            <a:spLocks noGrp="1"/>
          </p:cNvSpPr>
          <p:nvPr>
            <p:ph type="sldNum" sz="quarter" idx="12"/>
          </p:nvPr>
        </p:nvSpPr>
        <p:spPr/>
        <p:txBody>
          <a:bodyPr/>
          <a:lstStyle/>
          <a:p>
            <a:fld id="{D02AFA22-9408-40C0-AE94-F3AE14214502}" type="slidenum">
              <a:rPr lang="fr-FR" smtClean="0"/>
              <a:t>18</a:t>
            </a:fld>
            <a:endParaRPr lang="fr-FR"/>
          </a:p>
        </p:txBody>
      </p:sp>
    </p:spTree>
    <p:extLst>
      <p:ext uri="{BB962C8B-B14F-4D97-AF65-F5344CB8AC3E}">
        <p14:creationId xmlns:p14="http://schemas.microsoft.com/office/powerpoint/2010/main" val="1347166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341784"/>
            <a:ext cx="10972800" cy="710952"/>
          </a:xfrm>
        </p:spPr>
        <p:txBody>
          <a:bodyPr>
            <a:normAutofit fontScale="90000"/>
          </a:bodyPr>
          <a:lstStyle/>
          <a:p>
            <a:r>
              <a:rPr lang="fr-FR" b="1" dirty="0">
                <a:solidFill>
                  <a:srgbClr val="1F497D"/>
                </a:solidFill>
              </a:rPr>
              <a:t>Contacts GNIAC</a:t>
            </a:r>
            <a:endParaRPr lang="fr-FR" dirty="0"/>
          </a:p>
        </p:txBody>
      </p:sp>
      <p:sp>
        <p:nvSpPr>
          <p:cNvPr id="3" name="Espace réservé du contenu 2"/>
          <p:cNvSpPr>
            <a:spLocks noGrp="1"/>
          </p:cNvSpPr>
          <p:nvPr>
            <p:ph idx="1"/>
          </p:nvPr>
        </p:nvSpPr>
        <p:spPr>
          <a:xfrm>
            <a:off x="767408" y="1124744"/>
            <a:ext cx="10972800" cy="4968552"/>
          </a:xfrm>
        </p:spPr>
        <p:txBody>
          <a:bodyPr>
            <a:noAutofit/>
          </a:bodyPr>
          <a:lstStyle/>
          <a:p>
            <a:r>
              <a:rPr lang="fr-FR" sz="3600" dirty="0"/>
              <a:t>Président : </a:t>
            </a:r>
            <a:r>
              <a:rPr lang="fr-FR" sz="3600" b="1" dirty="0"/>
              <a:t>Thierry du </a:t>
            </a:r>
            <a:r>
              <a:rPr lang="fr-FR" sz="3600" b="1" dirty="0" err="1"/>
              <a:t>Bouëtiez</a:t>
            </a:r>
            <a:r>
              <a:rPr lang="fr-FR" sz="3600" b="1" dirty="0"/>
              <a:t> : </a:t>
            </a:r>
            <a:r>
              <a:rPr lang="fr-FR" sz="3600" dirty="0">
                <a:hlinkClick r:id="rId2"/>
              </a:rPr>
              <a:t>tdubouetiez@gmail.com</a:t>
            </a:r>
            <a:endParaRPr lang="fr-FR" sz="3600" dirty="0"/>
          </a:p>
          <a:p>
            <a:pPr marL="0" indent="0">
              <a:buNone/>
            </a:pPr>
            <a:r>
              <a:rPr lang="fr-FR" sz="3600" dirty="0"/>
              <a:t> </a:t>
            </a:r>
          </a:p>
          <a:p>
            <a:r>
              <a:rPr lang="fr-FR" sz="3600" dirty="0"/>
              <a:t>Animateur national </a:t>
            </a:r>
            <a:r>
              <a:rPr lang="fr-FR" sz="3600" dirty="0" err="1"/>
              <a:t>Gniac</a:t>
            </a:r>
            <a:r>
              <a:rPr lang="fr-FR" sz="3600" dirty="0"/>
              <a:t>: </a:t>
            </a:r>
            <a:r>
              <a:rPr lang="fr-FR" sz="3600" b="1" dirty="0"/>
              <a:t>Denis </a:t>
            </a:r>
            <a:r>
              <a:rPr lang="fr-FR" sz="3600" b="1" dirty="0" err="1"/>
              <a:t>Sabardine</a:t>
            </a:r>
            <a:r>
              <a:rPr lang="fr-FR" sz="3600" b="1" dirty="0"/>
              <a:t> </a:t>
            </a:r>
            <a:r>
              <a:rPr lang="fr-FR" sz="3600" dirty="0"/>
              <a:t>: </a:t>
            </a:r>
            <a:r>
              <a:rPr lang="fr-FR" sz="3600" dirty="0">
                <a:hlinkClick r:id="rId3"/>
              </a:rPr>
              <a:t>d.sabard@gmail.com</a:t>
            </a:r>
            <a:r>
              <a:rPr lang="fr-FR" sz="3600" dirty="0"/>
              <a:t> </a:t>
            </a:r>
          </a:p>
          <a:p>
            <a:pPr marL="0" indent="0">
              <a:buNone/>
            </a:pPr>
            <a:endParaRPr lang="fr-FR" sz="3600" dirty="0"/>
          </a:p>
          <a:p>
            <a:r>
              <a:rPr lang="fr-FR" sz="3600" dirty="0"/>
              <a:t>Animatrice du PCPE : </a:t>
            </a:r>
            <a:r>
              <a:rPr lang="fr-FR" sz="3600" b="1" dirty="0"/>
              <a:t>Anne-Céline </a:t>
            </a:r>
            <a:r>
              <a:rPr lang="fr-FR" sz="3600" b="1" dirty="0" err="1"/>
              <a:t>Ribadeau-Dumas</a:t>
            </a:r>
            <a:r>
              <a:rPr lang="fr-FR" sz="3600" b="1" dirty="0"/>
              <a:t> </a:t>
            </a:r>
            <a:r>
              <a:rPr lang="fr-FR" sz="3600" dirty="0"/>
              <a:t>: </a:t>
            </a:r>
            <a:r>
              <a:rPr lang="fr-FR" sz="3600" dirty="0">
                <a:hlinkClick r:id="rId4"/>
              </a:rPr>
              <a:t>acribadeaudumas@gmail.com</a:t>
            </a:r>
            <a:r>
              <a:rPr lang="fr-FR" sz="3600"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19</a:t>
            </a:fld>
            <a:endParaRPr lang="fr-FR"/>
          </a:p>
        </p:txBody>
      </p:sp>
    </p:spTree>
    <p:extLst>
      <p:ext uri="{BB962C8B-B14F-4D97-AF65-F5344CB8AC3E}">
        <p14:creationId xmlns:p14="http://schemas.microsoft.com/office/powerpoint/2010/main" val="251693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p>
            <a:r>
              <a:rPr lang="fr-FR" b="1" i="1" dirty="0">
                <a:solidFill>
                  <a:schemeClr val="tx2"/>
                </a:solidFill>
              </a:rPr>
              <a:t>Pourquoi GNIAC ?</a:t>
            </a:r>
          </a:p>
        </p:txBody>
      </p:sp>
      <p:sp>
        <p:nvSpPr>
          <p:cNvPr id="3" name="Espace réservé du contenu 2"/>
          <p:cNvSpPr>
            <a:spLocks noGrp="1"/>
          </p:cNvSpPr>
          <p:nvPr>
            <p:ph idx="1"/>
          </p:nvPr>
        </p:nvSpPr>
        <p:spPr>
          <a:xfrm>
            <a:off x="609600" y="1700808"/>
            <a:ext cx="10972800" cy="4525963"/>
          </a:xfrm>
        </p:spPr>
        <p:txBody>
          <a:bodyPr anchor="ctr">
            <a:normAutofit fontScale="92500" lnSpcReduction="20000"/>
          </a:bodyPr>
          <a:lstStyle/>
          <a:p>
            <a:pPr marL="0" indent="0">
              <a:buNone/>
            </a:pPr>
            <a:r>
              <a:rPr lang="fr-FR" sz="2700" b="1" i="1" dirty="0">
                <a:solidFill>
                  <a:srgbClr val="1F497D"/>
                </a:solidFill>
              </a:rPr>
              <a:t>La société française est ligotée par les cloisonnements, les corporatismes et les normes</a:t>
            </a:r>
            <a:endParaRPr lang="fr-FR" sz="2700" dirty="0"/>
          </a:p>
          <a:p>
            <a:endParaRPr lang="fr-FR" dirty="0"/>
          </a:p>
          <a:p>
            <a:pPr lvl="0"/>
            <a:r>
              <a:rPr lang="fr-FR" sz="2200" b="1" dirty="0">
                <a:solidFill>
                  <a:prstClr val="black"/>
                </a:solidFill>
              </a:rPr>
              <a:t>Les cloisonnements sont partout</a:t>
            </a:r>
            <a:r>
              <a:rPr lang="fr-FR" sz="2200" dirty="0">
                <a:solidFill>
                  <a:prstClr val="black"/>
                </a:solidFill>
              </a:rPr>
              <a:t> (économique, social, administratif , au sein de chaque monde et des structures..)</a:t>
            </a:r>
          </a:p>
          <a:p>
            <a:pPr lvl="0"/>
            <a:endParaRPr lang="fr-FR" sz="2200" dirty="0">
              <a:solidFill>
                <a:prstClr val="black"/>
              </a:solidFill>
            </a:endParaRPr>
          </a:p>
          <a:p>
            <a:pPr lvl="0"/>
            <a:r>
              <a:rPr lang="fr-FR" sz="2200" b="1" dirty="0">
                <a:solidFill>
                  <a:prstClr val="black"/>
                </a:solidFill>
              </a:rPr>
              <a:t>Les corporatismes ont la vie dure</a:t>
            </a:r>
            <a:r>
              <a:rPr lang="fr-FR" sz="2200" dirty="0">
                <a:solidFill>
                  <a:prstClr val="black"/>
                </a:solidFill>
              </a:rPr>
              <a:t> (chacun défend son pré carré et est OK pour le changement…chez l’autre!)</a:t>
            </a:r>
          </a:p>
          <a:p>
            <a:pPr lvl="0"/>
            <a:endParaRPr lang="fr-FR" sz="2200" dirty="0">
              <a:solidFill>
                <a:prstClr val="black"/>
              </a:solidFill>
            </a:endParaRPr>
          </a:p>
          <a:p>
            <a:pPr lvl="0"/>
            <a:r>
              <a:rPr lang="fr-FR" sz="2200" b="1" dirty="0">
                <a:solidFill>
                  <a:prstClr val="black"/>
                </a:solidFill>
              </a:rPr>
              <a:t>Les normes nous submergent: plus de </a:t>
            </a:r>
            <a:r>
              <a:rPr lang="fr-FR" sz="2200" b="1" u="sng" dirty="0">
                <a:solidFill>
                  <a:prstClr val="black"/>
                </a:solidFill>
              </a:rPr>
              <a:t>80 000 pages </a:t>
            </a:r>
            <a:r>
              <a:rPr lang="fr-FR" sz="2200" b="1" dirty="0">
                <a:solidFill>
                  <a:prstClr val="black"/>
                </a:solidFill>
              </a:rPr>
              <a:t>de circulaires sont envoyées chaque année aux préfets</a:t>
            </a:r>
          </a:p>
          <a:p>
            <a:pPr lvl="0"/>
            <a:endParaRPr lang="fr-FR" sz="2200" b="1" dirty="0">
              <a:solidFill>
                <a:prstClr val="black"/>
              </a:solidFill>
            </a:endParaRPr>
          </a:p>
          <a:p>
            <a:pPr marL="0" indent="0" algn="ctr">
              <a:buNone/>
            </a:pPr>
            <a:r>
              <a:rPr lang="fr-FR" sz="2700" i="1" dirty="0">
                <a:solidFill>
                  <a:prstClr val="black"/>
                </a:solidFill>
              </a:rPr>
              <a:t>« </a:t>
            </a:r>
            <a:r>
              <a:rPr lang="fr-FR" sz="2700" b="1" i="1" dirty="0">
                <a:solidFill>
                  <a:srgbClr val="FF0000"/>
                </a:solidFill>
              </a:rPr>
              <a:t>Nous dessinons des jardins à la française parfaits mais impraticables car la puissance de notre pensée dépasse la capacité humaine de sa mise en œuvre</a:t>
            </a:r>
            <a:r>
              <a:rPr lang="fr-FR" sz="2700" dirty="0">
                <a:solidFill>
                  <a:prstClr val="black"/>
                </a:solidFill>
              </a:rPr>
              <a:t>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2</a:t>
            </a:fld>
            <a:endParaRPr lang="fr-FR"/>
          </a:p>
        </p:txBody>
      </p:sp>
    </p:spTree>
    <p:extLst>
      <p:ext uri="{BB962C8B-B14F-4D97-AF65-F5344CB8AC3E}">
        <p14:creationId xmlns:p14="http://schemas.microsoft.com/office/powerpoint/2010/main" val="4021878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normAutofit/>
          </a:bodyPr>
          <a:lstStyle/>
          <a:p>
            <a:r>
              <a:rPr lang="fr-FR" b="1" i="1" dirty="0">
                <a:solidFill>
                  <a:schemeClr val="tx2"/>
                </a:solidFill>
              </a:rPr>
              <a:t>Pourquoi GNIAC ?</a:t>
            </a:r>
          </a:p>
        </p:txBody>
      </p:sp>
      <p:sp>
        <p:nvSpPr>
          <p:cNvPr id="3" name="Espace réservé du contenu 2"/>
          <p:cNvSpPr>
            <a:spLocks noGrp="1"/>
          </p:cNvSpPr>
          <p:nvPr>
            <p:ph idx="1"/>
          </p:nvPr>
        </p:nvSpPr>
        <p:spPr>
          <a:xfrm>
            <a:off x="724508" y="764704"/>
            <a:ext cx="10742984" cy="5073427"/>
          </a:xfrm>
        </p:spPr>
        <p:txBody>
          <a:bodyPr anchor="ctr">
            <a:normAutofit/>
          </a:bodyPr>
          <a:lstStyle/>
          <a:p>
            <a:pPr marL="0" indent="0">
              <a:buNone/>
            </a:pPr>
            <a:endParaRPr lang="fr-FR" dirty="0"/>
          </a:p>
          <a:p>
            <a:r>
              <a:rPr lang="fr-FR" sz="2000" b="1" dirty="0"/>
              <a:t>Manque de confiance </a:t>
            </a:r>
            <a:r>
              <a:rPr lang="fr-FR" sz="2000" dirty="0"/>
              <a:t>(par principe, on suppose que l’autre - </a:t>
            </a:r>
            <a:r>
              <a:rPr lang="fr-FR" sz="2000" dirty="0" err="1"/>
              <a:t>asso</a:t>
            </a:r>
            <a:r>
              <a:rPr lang="fr-FR" sz="2000" dirty="0"/>
              <a:t>, entreprise, particulier- va tricher…) </a:t>
            </a:r>
          </a:p>
          <a:p>
            <a:pPr marL="0" indent="0">
              <a:buNone/>
            </a:pPr>
            <a:endParaRPr lang="fr-FR" sz="2000" dirty="0"/>
          </a:p>
          <a:p>
            <a:r>
              <a:rPr lang="fr-FR" sz="2000" b="1" dirty="0"/>
              <a:t>Trop plein de fonctionnaires à Paris</a:t>
            </a:r>
          </a:p>
          <a:p>
            <a:pPr marL="0" indent="0">
              <a:buNone/>
            </a:pPr>
            <a:endParaRPr lang="fr-FR" sz="2000" dirty="0"/>
          </a:p>
          <a:p>
            <a:r>
              <a:rPr lang="fr-FR" sz="2000" b="1" dirty="0"/>
              <a:t>Salmigondis de structures et de procédures</a:t>
            </a:r>
          </a:p>
          <a:p>
            <a:endParaRPr lang="fr-FR" sz="2800" dirty="0"/>
          </a:p>
          <a:p>
            <a:pPr marL="0" indent="0" algn="just">
              <a:buNone/>
            </a:pPr>
            <a:r>
              <a:rPr lang="fr-FR" sz="2500" b="1" i="1" dirty="0"/>
              <a:t>« </a:t>
            </a:r>
            <a:r>
              <a:rPr lang="fr-FR" sz="2500" b="1" i="1" dirty="0">
                <a:solidFill>
                  <a:srgbClr val="C00000"/>
                </a:solidFill>
              </a:rPr>
              <a:t>Les efforts de simplification engagés par les gouvernements sont contrecarrés par les intérêts catégoriels qui s’y opposent, mais aussi par les nouvelles structures et nouveaux dispositifs que ne manque pas d’instituer tout nouveau gouvernement qui se respecte …</a:t>
            </a:r>
            <a:r>
              <a:rPr lang="fr-FR" sz="2500" b="1" i="1"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3</a:t>
            </a:fld>
            <a:endParaRPr lang="fr-FR"/>
          </a:p>
        </p:txBody>
      </p:sp>
    </p:spTree>
    <p:extLst>
      <p:ext uri="{BB962C8B-B14F-4D97-AF65-F5344CB8AC3E}">
        <p14:creationId xmlns:p14="http://schemas.microsoft.com/office/powerpoint/2010/main" val="210506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3412" y="505272"/>
            <a:ext cx="10585176" cy="1123528"/>
          </a:xfrm>
        </p:spPr>
        <p:txBody>
          <a:bodyPr anchor="t">
            <a:noAutofit/>
          </a:bodyPr>
          <a:lstStyle/>
          <a:p>
            <a:r>
              <a:rPr lang="fr-FR" b="1" i="1" dirty="0">
                <a:solidFill>
                  <a:schemeClr val="tx2"/>
                </a:solidFill>
              </a:rPr>
              <a:t>CONSTATS : Un potentiel de créativité important qui peine à s’exprimer</a:t>
            </a:r>
            <a:br>
              <a:rPr lang="fr-FR" i="1" dirty="0">
                <a:solidFill>
                  <a:schemeClr val="tx2"/>
                </a:solidFill>
              </a:rPr>
            </a:br>
            <a:endParaRPr lang="fr-FR" i="1" dirty="0">
              <a:solidFill>
                <a:schemeClr val="tx2"/>
              </a:solidFill>
            </a:endParaRPr>
          </a:p>
        </p:txBody>
      </p:sp>
      <p:sp>
        <p:nvSpPr>
          <p:cNvPr id="3" name="Espace réservé du contenu 2"/>
          <p:cNvSpPr>
            <a:spLocks noGrp="1"/>
          </p:cNvSpPr>
          <p:nvPr>
            <p:ph idx="1"/>
          </p:nvPr>
        </p:nvSpPr>
        <p:spPr>
          <a:xfrm>
            <a:off x="767408" y="2204864"/>
            <a:ext cx="10657184" cy="4281339"/>
          </a:xfrm>
        </p:spPr>
        <p:txBody>
          <a:bodyPr>
            <a:normAutofit/>
          </a:bodyPr>
          <a:lstStyle/>
          <a:p>
            <a:pPr marL="0" indent="0">
              <a:buNone/>
            </a:pPr>
            <a:r>
              <a:rPr lang="fr-FR" sz="2400" b="1" dirty="0"/>
              <a:t>Une créativité  « citoyenne » </a:t>
            </a:r>
            <a:r>
              <a:rPr lang="fr-FR" sz="2400" dirty="0"/>
              <a:t>(au sens société civile </a:t>
            </a:r>
            <a:r>
              <a:rPr lang="fr-FR" sz="2400" dirty="0" err="1"/>
              <a:t>asso</a:t>
            </a:r>
            <a:r>
              <a:rPr lang="fr-FR" sz="2400" dirty="0"/>
              <a:t>, entreprise, individu…)</a:t>
            </a:r>
            <a:r>
              <a:rPr lang="fr-FR" sz="2400" b="1" dirty="0"/>
              <a:t> foisonnante et étonnante…</a:t>
            </a:r>
          </a:p>
          <a:p>
            <a:pPr marL="0" indent="0">
              <a:buNone/>
            </a:pPr>
            <a:r>
              <a:rPr lang="fr-FR" sz="2400" b="1" dirty="0"/>
              <a:t> </a:t>
            </a:r>
            <a:r>
              <a:rPr lang="fr-FR" sz="2400" b="1" u="sng" dirty="0">
                <a:solidFill>
                  <a:srgbClr val="C00000"/>
                </a:solidFill>
              </a:rPr>
              <a:t>MAIS:</a:t>
            </a:r>
            <a:endParaRPr lang="fr-FR" sz="2400" u="sng" dirty="0">
              <a:solidFill>
                <a:srgbClr val="C00000"/>
              </a:solidFill>
            </a:endParaRPr>
          </a:p>
          <a:p>
            <a:pPr lvl="0" algn="just">
              <a:buFontTx/>
              <a:buChar char="-"/>
            </a:pPr>
            <a:r>
              <a:rPr lang="fr-FR" sz="2400" b="1" dirty="0"/>
              <a:t>au prix d’une </a:t>
            </a:r>
            <a:r>
              <a:rPr lang="fr-FR" sz="2400" b="1" u="sng" dirty="0"/>
              <a:t>dépense d’énergie considérable</a:t>
            </a:r>
            <a:r>
              <a:rPr lang="fr-FR" sz="2400" b="1" dirty="0"/>
              <a:t> </a:t>
            </a:r>
          </a:p>
          <a:p>
            <a:pPr lvl="0" algn="just">
              <a:buFontTx/>
              <a:buChar char="-"/>
            </a:pPr>
            <a:r>
              <a:rPr lang="fr-FR" sz="2400" b="1" dirty="0"/>
              <a:t>après un </a:t>
            </a:r>
            <a:r>
              <a:rPr lang="fr-FR" sz="2400" b="1" u="sng" dirty="0"/>
              <a:t>parcours du combattant </a:t>
            </a:r>
            <a:r>
              <a:rPr lang="fr-FR" sz="2400" b="1" dirty="0"/>
              <a:t>épuisant </a:t>
            </a:r>
          </a:p>
          <a:p>
            <a:pPr marL="0" indent="0" algn="just">
              <a:buNone/>
            </a:pPr>
            <a:endParaRPr lang="fr-FR" sz="2500" b="1" dirty="0"/>
          </a:p>
          <a:p>
            <a:pPr marL="0" indent="0" algn="just">
              <a:buNone/>
            </a:pPr>
            <a:r>
              <a:rPr lang="fr-FR" sz="2500" b="1" i="1" dirty="0"/>
              <a:t>« </a:t>
            </a:r>
            <a:r>
              <a:rPr lang="fr-FR" sz="2500" b="1" i="1" dirty="0">
                <a:solidFill>
                  <a:srgbClr val="C00000"/>
                </a:solidFill>
              </a:rPr>
              <a:t>trouver les bons interlocuteurs, trouver des financements auprès d’un ensemble de partenaires, en vertu du sacro-saint principe du cofinancement qui oblige à frapper à la porte de l’Etat, de la Région, du Département, d’une myriade d’agences et de structures spécialisées</a:t>
            </a:r>
            <a:r>
              <a:rPr lang="fr-FR" sz="2500" b="1" i="1" dirty="0"/>
              <a:t> »</a:t>
            </a:r>
          </a:p>
          <a:p>
            <a:endParaRPr lang="fr-FR" sz="2300" b="1"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4</a:t>
            </a:fld>
            <a:endParaRPr lang="fr-FR"/>
          </a:p>
        </p:txBody>
      </p:sp>
    </p:spTree>
    <p:extLst>
      <p:ext uri="{BB962C8B-B14F-4D97-AF65-F5344CB8AC3E}">
        <p14:creationId xmlns:p14="http://schemas.microsoft.com/office/powerpoint/2010/main" val="399309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476672"/>
            <a:ext cx="10972800" cy="1143000"/>
          </a:xfrm>
        </p:spPr>
        <p:txBody>
          <a:bodyPr anchor="t"/>
          <a:lstStyle/>
          <a:p>
            <a:r>
              <a:rPr lang="fr-FR" b="1" i="1" dirty="0">
                <a:solidFill>
                  <a:schemeClr val="tx2"/>
                </a:solidFill>
              </a:rPr>
              <a:t>CONSTATS</a:t>
            </a:r>
            <a:endParaRPr lang="fr-FR" dirty="0"/>
          </a:p>
        </p:txBody>
      </p:sp>
      <p:sp>
        <p:nvSpPr>
          <p:cNvPr id="3" name="Espace réservé du contenu 2"/>
          <p:cNvSpPr>
            <a:spLocks noGrp="1"/>
          </p:cNvSpPr>
          <p:nvPr>
            <p:ph idx="1"/>
          </p:nvPr>
        </p:nvSpPr>
        <p:spPr>
          <a:xfrm>
            <a:off x="796516" y="476672"/>
            <a:ext cx="10598968" cy="5472607"/>
          </a:xfrm>
        </p:spPr>
        <p:txBody>
          <a:bodyPr>
            <a:normAutofit/>
          </a:bodyPr>
          <a:lstStyle/>
          <a:p>
            <a:pPr marL="0" indent="0">
              <a:buNone/>
            </a:pPr>
            <a:endParaRPr lang="fr-FR" b="1" i="1" dirty="0"/>
          </a:p>
          <a:p>
            <a:pPr marL="0" indent="0">
              <a:buNone/>
            </a:pPr>
            <a:endParaRPr lang="fr-FR" b="1" i="1" dirty="0"/>
          </a:p>
          <a:p>
            <a:pPr marL="0" indent="0">
              <a:buNone/>
            </a:pPr>
            <a:r>
              <a:rPr lang="fr-FR" sz="2500" b="1" u="sng" dirty="0">
                <a:solidFill>
                  <a:srgbClr val="FF0000"/>
                </a:solidFill>
              </a:rPr>
              <a:t>Acteurs isolés, initiatives éparpillées</a:t>
            </a:r>
            <a:endParaRPr lang="fr-FR" sz="2500" u="sng" dirty="0">
              <a:solidFill>
                <a:srgbClr val="FF0000"/>
              </a:solidFill>
            </a:endParaRPr>
          </a:p>
          <a:p>
            <a:pPr>
              <a:buFont typeface="Wingdings" panose="05000000000000000000" pitchFamily="2" charset="2"/>
              <a:buChar char="Ø"/>
            </a:pPr>
            <a:r>
              <a:rPr lang="fr-FR" sz="2400" b="1" dirty="0"/>
              <a:t>Très peu d’expertise, d’évaluation ou de mutualisation des savoir-faire, des meilleures pratiques. </a:t>
            </a:r>
          </a:p>
          <a:p>
            <a:pPr>
              <a:buFont typeface="Wingdings" panose="05000000000000000000" pitchFamily="2" charset="2"/>
              <a:buChar char="Ø"/>
            </a:pPr>
            <a:r>
              <a:rPr lang="fr-FR" sz="2400" b="1" dirty="0"/>
              <a:t>On réinvente en permanence ce qui existe déjà ailleurs, parfois à quelques kilomètres</a:t>
            </a:r>
          </a:p>
          <a:p>
            <a:endParaRPr lang="fr-FR" sz="2400" b="1" dirty="0"/>
          </a:p>
          <a:p>
            <a:pPr marL="0" indent="0" algn="just">
              <a:buNone/>
            </a:pPr>
            <a:r>
              <a:rPr lang="fr-FR" sz="2500" b="1" u="sng" dirty="0">
                <a:solidFill>
                  <a:srgbClr val="FF0000"/>
                </a:solidFill>
              </a:rPr>
              <a:t>Coupure entre une technostructure politico administrative assez monolithique et certaine de détenir les outils et les savoirs et une multitude d’acteurs de terrain</a:t>
            </a:r>
            <a:r>
              <a:rPr lang="fr-FR" sz="2500" b="1" dirty="0">
                <a:solidFill>
                  <a:srgbClr val="FF0000"/>
                </a:solidFill>
              </a:rPr>
              <a:t> </a:t>
            </a:r>
            <a:r>
              <a:rPr lang="fr-FR" sz="2400" b="1" dirty="0"/>
              <a:t>qui s’emploient à se frayer des chemins plus ou moins tortueux dans le labyrinthe des institutions et des dispositifs.</a:t>
            </a:r>
          </a:p>
          <a:p>
            <a:pPr algn="just"/>
            <a:endParaRPr lang="fr-FR" sz="2400" b="1" dirty="0">
              <a:solidFill>
                <a:srgbClr val="C00000"/>
              </a:solidFill>
            </a:endParaRP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5</a:t>
            </a:fld>
            <a:endParaRPr lang="fr-FR"/>
          </a:p>
        </p:txBody>
      </p:sp>
    </p:spTree>
    <p:extLst>
      <p:ext uri="{BB962C8B-B14F-4D97-AF65-F5344CB8AC3E}">
        <p14:creationId xmlns:p14="http://schemas.microsoft.com/office/powerpoint/2010/main" val="2140426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490662"/>
            <a:ext cx="8229600" cy="922114"/>
          </a:xfrm>
        </p:spPr>
        <p:txBody>
          <a:bodyPr anchor="t">
            <a:noAutofit/>
          </a:bodyPr>
          <a:lstStyle/>
          <a:p>
            <a:pPr lvl="0"/>
            <a:r>
              <a:rPr lang="fr-FR" b="1" i="1" dirty="0">
                <a:solidFill>
                  <a:schemeClr val="tx2"/>
                </a:solidFill>
              </a:rPr>
              <a:t>SOLUTION : Changer de méthode !</a:t>
            </a:r>
            <a:br>
              <a:rPr lang="fr-FR" i="1" dirty="0">
                <a:solidFill>
                  <a:schemeClr val="tx2"/>
                </a:solidFill>
              </a:rPr>
            </a:br>
            <a:endParaRPr lang="fr-FR" i="1" dirty="0">
              <a:solidFill>
                <a:schemeClr val="tx2"/>
              </a:solidFill>
            </a:endParaRPr>
          </a:p>
        </p:txBody>
      </p:sp>
      <p:sp>
        <p:nvSpPr>
          <p:cNvPr id="3" name="Espace réservé du contenu 2"/>
          <p:cNvSpPr>
            <a:spLocks noGrp="1"/>
          </p:cNvSpPr>
          <p:nvPr>
            <p:ph idx="1"/>
          </p:nvPr>
        </p:nvSpPr>
        <p:spPr>
          <a:xfrm>
            <a:off x="623392" y="1340769"/>
            <a:ext cx="10945216" cy="5040560"/>
          </a:xfrm>
        </p:spPr>
        <p:txBody>
          <a:bodyPr>
            <a:normAutofit/>
          </a:bodyPr>
          <a:lstStyle/>
          <a:p>
            <a:pPr>
              <a:buFont typeface="Wingdings" panose="05000000000000000000" pitchFamily="2" charset="2"/>
              <a:buChar char="F"/>
            </a:pPr>
            <a:r>
              <a:rPr lang="fr-FR" sz="2800" b="1" dirty="0"/>
              <a:t>En s’appuyant sur les </a:t>
            </a:r>
            <a:r>
              <a:rPr lang="fr-FR" sz="2800" b="1" dirty="0">
                <a:solidFill>
                  <a:srgbClr val="FF0000"/>
                </a:solidFill>
              </a:rPr>
              <a:t>initiatives</a:t>
            </a:r>
            <a:r>
              <a:rPr lang="fr-FR" sz="2800" b="1" dirty="0"/>
              <a:t> qui marchent </a:t>
            </a:r>
            <a:r>
              <a:rPr lang="fr-FR" b="1" u="sng" dirty="0">
                <a:solidFill>
                  <a:srgbClr val="FF0000"/>
                </a:solidFill>
              </a:rPr>
              <a:t>et </a:t>
            </a:r>
            <a:r>
              <a:rPr lang="fr-FR" sz="2800" b="1" dirty="0"/>
              <a:t>les </a:t>
            </a:r>
            <a:r>
              <a:rPr lang="fr-FR" sz="2800" b="1" dirty="0">
                <a:solidFill>
                  <a:srgbClr val="FF0000"/>
                </a:solidFill>
              </a:rPr>
              <a:t>personnes</a:t>
            </a:r>
            <a:r>
              <a:rPr lang="fr-FR" sz="2800" b="1" dirty="0"/>
              <a:t> qui les portent</a:t>
            </a:r>
          </a:p>
          <a:p>
            <a:pPr>
              <a:buFont typeface="Wingdings" panose="05000000000000000000" pitchFamily="2" charset="2"/>
              <a:buChar char="F"/>
            </a:pPr>
            <a:endParaRPr lang="fr-FR" sz="2400" dirty="0"/>
          </a:p>
          <a:p>
            <a:pPr marL="0" indent="0">
              <a:buNone/>
            </a:pPr>
            <a:r>
              <a:rPr lang="fr-FR" sz="2500" b="1" u="sng" dirty="0">
                <a:solidFill>
                  <a:srgbClr val="FF0000"/>
                </a:solidFill>
              </a:rPr>
              <a:t>Avantages </a:t>
            </a:r>
            <a:r>
              <a:rPr lang="fr-FR" sz="2500" b="1" i="1" dirty="0">
                <a:solidFill>
                  <a:srgbClr val="FF0000"/>
                </a:solidFill>
              </a:rPr>
              <a:t>:</a:t>
            </a:r>
            <a:endParaRPr lang="fr-FR" sz="2500" b="1" dirty="0">
              <a:solidFill>
                <a:srgbClr val="FF0000"/>
              </a:solidFill>
            </a:endParaRPr>
          </a:p>
          <a:p>
            <a:pPr lvl="0">
              <a:buFontTx/>
              <a:buChar char="-"/>
            </a:pPr>
            <a:r>
              <a:rPr lang="fr-FR" sz="2400" b="1" dirty="0"/>
              <a:t>donner confiance et motiver  ceux qui se défoncent, valoriser leur engagement, </a:t>
            </a:r>
          </a:p>
          <a:p>
            <a:pPr lvl="0">
              <a:buFontTx/>
              <a:buChar char="-"/>
            </a:pPr>
            <a:r>
              <a:rPr lang="fr-FR" sz="2400" b="1" dirty="0"/>
              <a:t>permettre la </a:t>
            </a:r>
            <a:r>
              <a:rPr lang="fr-FR" sz="2400" b="1" u="sng" dirty="0"/>
              <a:t>constitution d’un vivier de personnes et de groupes motivés, terreau indispensable  à toute réforme</a:t>
            </a:r>
            <a:r>
              <a:rPr lang="fr-FR" sz="2400" b="1" dirty="0"/>
              <a:t>.</a:t>
            </a:r>
          </a:p>
          <a:p>
            <a:pPr lvl="0" algn="just">
              <a:buFontTx/>
              <a:buChar char="-"/>
            </a:pPr>
            <a:r>
              <a:rPr lang="fr-FR" sz="2400" b="1" u="sng" dirty="0"/>
              <a:t>permet aussi d’engager le</a:t>
            </a:r>
            <a:r>
              <a:rPr lang="fr-FR" sz="2400" b="1" dirty="0"/>
              <a:t> </a:t>
            </a:r>
            <a:r>
              <a:rPr lang="fr-FR" sz="2400" b="1" u="sng" dirty="0"/>
              <a:t>changement immédiatement</a:t>
            </a:r>
            <a:r>
              <a:rPr lang="fr-FR" sz="2400" b="1" dirty="0"/>
              <a:t>, en mobilisant tous ceux qui sont déjà à la manœuvre et ceux qui veulent bouger, dans les villes, les quartiers, les campagnes, et ils sont nombreux : </a:t>
            </a:r>
            <a:r>
              <a:rPr lang="fr-FR" sz="2400" b="1" dirty="0">
                <a:solidFill>
                  <a:srgbClr val="FF0000"/>
                </a:solidFill>
              </a:rPr>
              <a:t>c’est </a:t>
            </a:r>
            <a:r>
              <a:rPr lang="fr-FR" sz="2400" b="1" u="sng" dirty="0">
                <a:solidFill>
                  <a:srgbClr val="FF0000"/>
                </a:solidFill>
              </a:rPr>
              <a:t>le début du changement tout de suite</a:t>
            </a:r>
            <a:r>
              <a:rPr lang="fr-FR" sz="2400" b="1" dirty="0"/>
              <a:t>, plutôt que le changement différé à l’œuvre aujourd’hui </a:t>
            </a:r>
            <a:endParaRPr lang="fr-FR" sz="2800" b="1"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6</a:t>
            </a:fld>
            <a:endParaRPr lang="fr-FR"/>
          </a:p>
        </p:txBody>
      </p:sp>
    </p:spTree>
    <p:extLst>
      <p:ext uri="{BB962C8B-B14F-4D97-AF65-F5344CB8AC3E}">
        <p14:creationId xmlns:p14="http://schemas.microsoft.com/office/powerpoint/2010/main" val="4041590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29816"/>
            <a:ext cx="10972800" cy="1143000"/>
          </a:xfrm>
        </p:spPr>
        <p:txBody>
          <a:bodyPr>
            <a:noAutofit/>
          </a:bodyPr>
          <a:lstStyle/>
          <a:p>
            <a:r>
              <a:rPr lang="fr-FR" b="1" i="1" dirty="0">
                <a:solidFill>
                  <a:schemeClr val="tx2"/>
                </a:solidFill>
              </a:rPr>
              <a:t>GNIAC : un réseau de mobilisation et </a:t>
            </a:r>
            <a:br>
              <a:rPr lang="fr-FR" b="1" i="1" dirty="0">
                <a:solidFill>
                  <a:schemeClr val="tx2"/>
                </a:solidFill>
              </a:rPr>
            </a:br>
            <a:r>
              <a:rPr lang="fr-FR" b="1" i="1" dirty="0">
                <a:solidFill>
                  <a:schemeClr val="tx2"/>
                </a:solidFill>
              </a:rPr>
              <a:t>d’actions citoyennes</a:t>
            </a:r>
          </a:p>
        </p:txBody>
      </p:sp>
      <p:sp>
        <p:nvSpPr>
          <p:cNvPr id="3" name="Espace réservé du contenu 2"/>
          <p:cNvSpPr>
            <a:spLocks noGrp="1"/>
          </p:cNvSpPr>
          <p:nvPr>
            <p:ph idx="1"/>
          </p:nvPr>
        </p:nvSpPr>
        <p:spPr>
          <a:xfrm>
            <a:off x="443372" y="2276872"/>
            <a:ext cx="11305256" cy="4958011"/>
          </a:xfrm>
        </p:spPr>
        <p:txBody>
          <a:bodyPr>
            <a:normAutofit fontScale="85000" lnSpcReduction="20000"/>
          </a:bodyPr>
          <a:lstStyle/>
          <a:p>
            <a:pPr marL="0" indent="0">
              <a:buNone/>
            </a:pPr>
            <a:r>
              <a:rPr lang="fr-FR" sz="2900" b="1" u="sng" dirty="0"/>
              <a:t>Basé sur deux principes fondamentaux</a:t>
            </a:r>
            <a:r>
              <a:rPr lang="fr-FR" sz="2900" b="1" dirty="0"/>
              <a:t>: </a:t>
            </a:r>
          </a:p>
          <a:p>
            <a:pPr marL="0" indent="0">
              <a:buNone/>
            </a:pPr>
            <a:endParaRPr lang="fr-FR" sz="2600" b="1" dirty="0"/>
          </a:p>
          <a:p>
            <a:r>
              <a:rPr lang="fr-FR" sz="2800" b="1" dirty="0"/>
              <a:t>engagement</a:t>
            </a:r>
            <a:r>
              <a:rPr lang="fr-FR" sz="2800" b="1" dirty="0">
                <a:solidFill>
                  <a:srgbClr val="FF0000"/>
                </a:solidFill>
              </a:rPr>
              <a:t> </a:t>
            </a:r>
            <a:r>
              <a:rPr lang="fr-FR" sz="2800" b="1" u="sng" dirty="0">
                <a:solidFill>
                  <a:srgbClr val="FF0000"/>
                </a:solidFill>
              </a:rPr>
              <a:t>personnel</a:t>
            </a:r>
            <a:r>
              <a:rPr lang="fr-FR" sz="2800" b="1" dirty="0">
                <a:solidFill>
                  <a:srgbClr val="FF0000"/>
                </a:solidFill>
              </a:rPr>
              <a:t> </a:t>
            </a:r>
            <a:r>
              <a:rPr lang="fr-FR" sz="2800" b="1" dirty="0"/>
              <a:t>(pas de structures)</a:t>
            </a:r>
          </a:p>
          <a:p>
            <a:r>
              <a:rPr lang="fr-FR" sz="2800" b="1" dirty="0"/>
              <a:t>parcours et origines professionnelles </a:t>
            </a:r>
            <a:r>
              <a:rPr lang="fr-FR" sz="2800" b="1" u="sng" dirty="0">
                <a:solidFill>
                  <a:srgbClr val="FF0000"/>
                </a:solidFill>
              </a:rPr>
              <a:t>diversifiées</a:t>
            </a:r>
            <a:r>
              <a:rPr lang="fr-FR" sz="2800" b="1" u="sng" dirty="0"/>
              <a:t> </a:t>
            </a:r>
            <a:r>
              <a:rPr lang="fr-FR" sz="2800" b="1" dirty="0"/>
              <a:t>(privé/public/associatif…)</a:t>
            </a:r>
          </a:p>
          <a:p>
            <a:pPr marL="0" indent="0">
              <a:buNone/>
            </a:pPr>
            <a:endParaRPr lang="fr-FR" sz="2600" b="1" u="sng" dirty="0"/>
          </a:p>
          <a:p>
            <a:pPr marL="0" indent="0">
              <a:buNone/>
            </a:pPr>
            <a:r>
              <a:rPr lang="fr-FR" sz="2900" b="1" u="sng" dirty="0"/>
              <a:t>Qui organise une mise en réseau :</a:t>
            </a:r>
            <a:endParaRPr lang="fr-FR" sz="2600" b="1" u="sng" dirty="0"/>
          </a:p>
          <a:p>
            <a:r>
              <a:rPr lang="fr-FR" sz="2800" b="1" dirty="0">
                <a:solidFill>
                  <a:srgbClr val="FF0000"/>
                </a:solidFill>
              </a:rPr>
              <a:t>d’initiatives</a:t>
            </a:r>
            <a:r>
              <a:rPr lang="fr-FR" sz="2800" b="1" dirty="0"/>
              <a:t> à fort impact social/sociétal </a:t>
            </a:r>
          </a:p>
          <a:p>
            <a:pPr marL="0" indent="0">
              <a:buNone/>
            </a:pPr>
            <a:r>
              <a:rPr lang="fr-FR" sz="3800" b="1" dirty="0">
                <a:solidFill>
                  <a:srgbClr val="FF0000"/>
                </a:solidFill>
              </a:rPr>
              <a:t> ET </a:t>
            </a:r>
          </a:p>
          <a:p>
            <a:r>
              <a:rPr lang="fr-FR" sz="2800" b="1" dirty="0">
                <a:solidFill>
                  <a:srgbClr val="FF0000"/>
                </a:solidFill>
              </a:rPr>
              <a:t>d’acteurs motivés </a:t>
            </a:r>
            <a:r>
              <a:rPr lang="fr-FR" sz="2800" b="1" dirty="0"/>
              <a:t>(« experts citoyens ») :</a:t>
            </a:r>
          </a:p>
          <a:p>
            <a:pPr marL="0" indent="0">
              <a:buNone/>
            </a:pPr>
            <a:r>
              <a:rPr lang="fr-FR" sz="2800" b="1" dirty="0"/>
              <a:t>       - porteurs de projets ou d’actions</a:t>
            </a:r>
          </a:p>
          <a:p>
            <a:pPr marL="354013" indent="-265113">
              <a:buNone/>
            </a:pPr>
            <a:r>
              <a:rPr lang="fr-FR" sz="2800" b="1" dirty="0"/>
              <a:t>       - ou qui peuvent les soutenir (agents publics, cadres  d'entreprises et de fondations)   </a:t>
            </a:r>
          </a:p>
          <a:p>
            <a:pPr marL="0" indent="0">
              <a:buNone/>
            </a:pPr>
            <a:r>
              <a:rPr lang="fr-FR"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7</a:t>
            </a:fld>
            <a:endParaRPr lang="fr-FR"/>
          </a:p>
        </p:txBody>
      </p:sp>
    </p:spTree>
    <p:extLst>
      <p:ext uri="{BB962C8B-B14F-4D97-AF65-F5344CB8AC3E}">
        <p14:creationId xmlns:p14="http://schemas.microsoft.com/office/powerpoint/2010/main" val="46907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251684" y="692696"/>
            <a:ext cx="5688632" cy="400110"/>
          </a:xfrm>
          <a:prstGeom prst="rect">
            <a:avLst/>
          </a:prstGeom>
          <a:noFill/>
        </p:spPr>
        <p:txBody>
          <a:bodyPr wrap="square" rtlCol="0">
            <a:spAutoFit/>
          </a:bodyPr>
          <a:lstStyle/>
          <a:p>
            <a:pPr algn="ctr"/>
            <a:r>
              <a:rPr lang="fr-FR" sz="2000" b="1" dirty="0"/>
              <a:t>500 membres au 15.04.2017</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8</a:t>
            </a:fld>
            <a:endParaRPr lang="fr-FR"/>
          </a:p>
        </p:txBody>
      </p:sp>
      <p:graphicFrame>
        <p:nvGraphicFramePr>
          <p:cNvPr id="5" name="Graphique 4">
            <a:extLst>
              <a:ext uri="{FF2B5EF4-FFF2-40B4-BE49-F238E27FC236}">
                <a16:creationId xmlns:a16="http://schemas.microsoft.com/office/drawing/2014/main" id="{210C9354-EF9C-4D25-B460-AF969083FF4D}"/>
              </a:ext>
            </a:extLst>
          </p:cNvPr>
          <p:cNvGraphicFramePr>
            <a:graphicFrameLocks/>
          </p:cNvGraphicFramePr>
          <p:nvPr>
            <p:extLst>
              <p:ext uri="{D42A27DB-BD31-4B8C-83A1-F6EECF244321}">
                <p14:modId xmlns:p14="http://schemas.microsoft.com/office/powerpoint/2010/main" val="617354156"/>
              </p:ext>
            </p:extLst>
          </p:nvPr>
        </p:nvGraphicFramePr>
        <p:xfrm>
          <a:off x="3400424" y="2057400"/>
          <a:ext cx="6079951" cy="3963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85431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744" y="0"/>
            <a:ext cx="12792744" cy="7200800"/>
          </a:xfrm>
          <a:prstGeom prst="rect">
            <a:avLst/>
          </a:prstGeom>
        </p:spPr>
      </p:pic>
      <p:sp>
        <p:nvSpPr>
          <p:cNvPr id="3" name="Espace réservé du numéro de diapositive 2"/>
          <p:cNvSpPr>
            <a:spLocks noGrp="1"/>
          </p:cNvSpPr>
          <p:nvPr>
            <p:ph type="sldNum" sz="quarter" idx="12"/>
          </p:nvPr>
        </p:nvSpPr>
        <p:spPr/>
        <p:txBody>
          <a:bodyPr/>
          <a:lstStyle/>
          <a:p>
            <a:fld id="{D02AFA22-9408-40C0-AE94-F3AE14214502}" type="slidenum">
              <a:rPr lang="fr-FR" smtClean="0"/>
              <a:t>9</a:t>
            </a:fld>
            <a:endParaRPr lang="fr-FR"/>
          </a:p>
        </p:txBody>
      </p:sp>
    </p:spTree>
    <p:extLst>
      <p:ext uri="{BB962C8B-B14F-4D97-AF65-F5344CB8AC3E}">
        <p14:creationId xmlns:p14="http://schemas.microsoft.com/office/powerpoint/2010/main" val="14157733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1223</TotalTime>
  <Words>990</Words>
  <Application>Microsoft Office PowerPoint</Application>
  <PresentationFormat>Grand écran</PresentationFormat>
  <Paragraphs>213</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Bookman Old Style</vt:lpstr>
      <vt:lpstr>Calibri</vt:lpstr>
      <vt:lpstr>Helvetica Neue</vt:lpstr>
      <vt:lpstr>Wingdings</vt:lpstr>
      <vt:lpstr>Thème Office</vt:lpstr>
      <vt:lpstr>GNIAC </vt:lpstr>
      <vt:lpstr>Pourquoi GNIAC ?</vt:lpstr>
      <vt:lpstr>Pourquoi GNIAC ?</vt:lpstr>
      <vt:lpstr>CONSTATS : Un potentiel de créativité important qui peine à s’exprimer </vt:lpstr>
      <vt:lpstr>CONSTATS</vt:lpstr>
      <vt:lpstr>SOLUTION : Changer de méthode ! </vt:lpstr>
      <vt:lpstr>GNIAC : un réseau de mobilisation et  d’actions citoyennes</vt:lpstr>
      <vt:lpstr>Présentation PowerPoint</vt:lpstr>
      <vt:lpstr>Présentation PowerPoint</vt:lpstr>
      <vt:lpstr>Gniac: une diversité d’acteurs</vt:lpstr>
      <vt:lpstr>Présentation PowerPoint</vt:lpstr>
      <vt:lpstr>GNIAC : un réseau de mobilisation et  d’actions citoyennes</vt:lpstr>
      <vt:lpstr>Les 4 fonctions de GNIAC</vt:lpstr>
      <vt:lpstr>Les outils GNIAC</vt:lpstr>
      <vt:lpstr>Les chantiers GNIAC</vt:lpstr>
      <vt:lpstr>Présentation PowerPoint</vt:lpstr>
      <vt:lpstr>Présentation PowerPoint</vt:lpstr>
      <vt:lpstr>Présentation PowerPoint</vt:lpstr>
      <vt:lpstr>Contacts GNIAC</vt:lpstr>
    </vt:vector>
  </TitlesOfParts>
  <Company>Datar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du BOUETIEZ Thierry</dc:creator>
  <cp:lastModifiedBy>denis sabardine</cp:lastModifiedBy>
  <cp:revision>49</cp:revision>
  <dcterms:created xsi:type="dcterms:W3CDTF">2016-11-01T17:49:39Z</dcterms:created>
  <dcterms:modified xsi:type="dcterms:W3CDTF">2017-04-19T19:33:01Z</dcterms:modified>
</cp:coreProperties>
</file>