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366" r:id="rId3"/>
    <p:sldId id="263" r:id="rId4"/>
    <p:sldId id="286" r:id="rId5"/>
    <p:sldId id="288" r:id="rId6"/>
    <p:sldId id="268" r:id="rId7"/>
    <p:sldId id="270"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2" d="100"/>
          <a:sy n="72" d="100"/>
        </p:scale>
        <p:origin x="63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98AE9A-24FA-432A-85ED-A12BA609E711}" type="datetimeFigureOut">
              <a:rPr lang="fr-FR" smtClean="0"/>
              <a:t>18/02/2019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B3B2FF-BC97-4BD6-ABF1-30D9A3B18A54}" type="slidenum">
              <a:rPr lang="fr-FR" smtClean="0"/>
              <a:t>‹N°›</a:t>
            </a:fld>
            <a:endParaRPr lang="fr-FR"/>
          </a:p>
        </p:txBody>
      </p:sp>
    </p:spTree>
    <p:extLst>
      <p:ext uri="{BB962C8B-B14F-4D97-AF65-F5344CB8AC3E}">
        <p14:creationId xmlns:p14="http://schemas.microsoft.com/office/powerpoint/2010/main" val="2163519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Tree>
    <p:extLst>
      <p:ext uri="{BB962C8B-B14F-4D97-AF65-F5344CB8AC3E}">
        <p14:creationId xmlns:p14="http://schemas.microsoft.com/office/powerpoint/2010/main" val="3697198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D435F4F4-7EFF-4BEA-B532-7BC10AC14346}" type="datetime1">
              <a:rPr lang="fr-FR" smtClean="0"/>
              <a:t>18/02/2019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365004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31ECC42-07A9-441F-B5D3-E75081502C3F}" type="datetime1">
              <a:rPr lang="fr-FR" smtClean="0"/>
              <a:t>18/02/2019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735118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9F4A2D8-A19B-4224-B448-C4EE0712A1C3}" type="datetime1">
              <a:rPr lang="fr-FR" smtClean="0"/>
              <a:t>18/02/2019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232795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isposition personnalisée">
    <p:spTree>
      <p:nvGrpSpPr>
        <p:cNvPr id="1" name=""/>
        <p:cNvGrpSpPr/>
        <p:nvPr/>
      </p:nvGrpSpPr>
      <p:grpSpPr>
        <a:xfrm>
          <a:off x="0" y="0"/>
          <a:ext cx="0" cy="0"/>
          <a:chOff x="0" y="0"/>
          <a:chExt cx="0" cy="0"/>
        </a:xfrm>
      </p:grpSpPr>
      <p:sp>
        <p:nvSpPr>
          <p:cNvPr id="47" name="Shape 47"/>
          <p:cNvSpPr>
            <a:spLocks noGrp="1"/>
          </p:cNvSpPr>
          <p:nvPr>
            <p:ph type="title"/>
          </p:nvPr>
        </p:nvSpPr>
        <p:spPr>
          <a:xfrm>
            <a:off x="812800" y="0"/>
            <a:ext cx="10871200" cy="1447800"/>
          </a:xfrm>
          <a:prstGeom prst="rect">
            <a:avLst/>
          </a:prstGeom>
        </p:spPr>
        <p:txBody>
          <a:bodyPr/>
          <a:lstStyle>
            <a:lvl1pPr algn="r">
              <a:defRPr sz="3600"/>
            </a:lvl1pPr>
          </a:lstStyle>
          <a:p>
            <a:pPr lvl="0"/>
            <a:r>
              <a:t>Title Text</a:t>
            </a:r>
          </a:p>
        </p:txBody>
      </p:sp>
    </p:spTree>
    <p:extLst>
      <p:ext uri="{BB962C8B-B14F-4D97-AF65-F5344CB8AC3E}">
        <p14:creationId xmlns:p14="http://schemas.microsoft.com/office/powerpoint/2010/main" val="225403270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AEEB5F8-5FE4-4890-8BEE-281F8454AB2A}" type="datetime1">
              <a:rPr lang="fr-FR" smtClean="0"/>
              <a:t>18/02/2019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3227856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A91E22D5-3E98-40FB-93CC-026C0DDE1034}" type="datetime1">
              <a:rPr lang="fr-FR" smtClean="0"/>
              <a:t>18/02/2019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919562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D477C1F-CB2F-468B-9B9F-B15FE928434B}" type="datetime1">
              <a:rPr lang="fr-FR" smtClean="0"/>
              <a:t>18/02/2019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3106009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D9F0ACD-C625-4A81-9802-51FA42BDD78B}" type="datetime1">
              <a:rPr lang="fr-FR" smtClean="0"/>
              <a:t>18/02/2019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586033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1BB6963E-6D26-448A-8C8D-4384C4D8E2CB}" type="datetime1">
              <a:rPr lang="fr-FR" smtClean="0"/>
              <a:t>18/02/2019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16642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47D0450-26E9-4C00-A6E1-FBAD1AAC6266}" type="datetime1">
              <a:rPr lang="fr-FR" smtClean="0"/>
              <a:t>18/02/2019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25572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8911D97-476E-4233-899F-A140DFEEF883}" type="datetime1">
              <a:rPr lang="fr-FR" smtClean="0"/>
              <a:t>18/02/2019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2979927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4FA3CBA-B7A2-4B56-9822-BECCE56279B0}" type="datetime1">
              <a:rPr lang="fr-FR" smtClean="0"/>
              <a:t>18/02/2019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02AFA22-9408-40C0-AE94-F3AE14214502}" type="slidenum">
              <a:rPr lang="fr-FR" smtClean="0"/>
              <a:t>‹N°›</a:t>
            </a:fld>
            <a:endParaRPr lang="fr-FR"/>
          </a:p>
        </p:txBody>
      </p:sp>
    </p:spTree>
    <p:extLst>
      <p:ext uri="{BB962C8B-B14F-4D97-AF65-F5344CB8AC3E}">
        <p14:creationId xmlns:p14="http://schemas.microsoft.com/office/powerpoint/2010/main" val="1591794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51384"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551384"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51384" y="623731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C18F2-1BDA-4738-BE96-13E074BDA475}" type="datetime1">
              <a:rPr lang="fr-FR" smtClean="0"/>
              <a:t>18/02/2019</a:t>
            </a:fld>
            <a:endParaRPr lang="fr-FR"/>
          </a:p>
        </p:txBody>
      </p:sp>
      <p:sp>
        <p:nvSpPr>
          <p:cNvPr id="5" name="Espace réservé du pied de page 4"/>
          <p:cNvSpPr>
            <a:spLocks noGrp="1"/>
          </p:cNvSpPr>
          <p:nvPr>
            <p:ph type="ftr" sz="quarter" idx="3"/>
          </p:nvPr>
        </p:nvSpPr>
        <p:spPr>
          <a:xfrm>
            <a:off x="3733528" y="623731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909992" y="6237312"/>
            <a:ext cx="2844800" cy="365125"/>
          </a:xfrm>
          <a:prstGeom prst="rect">
            <a:avLst/>
          </a:prstGeom>
        </p:spPr>
        <p:txBody>
          <a:bodyPr vert="horz" lIns="91440" tIns="45720" rIns="91440" bIns="45720" rtlCol="0" anchor="ctr"/>
          <a:lstStyle>
            <a:lvl1pPr algn="r">
              <a:defRPr sz="1600" b="1">
                <a:solidFill>
                  <a:srgbClr val="1F497D"/>
                </a:solidFill>
              </a:defRPr>
            </a:lvl1pPr>
          </a:lstStyle>
          <a:p>
            <a:fld id="{D02AFA22-9408-40C0-AE94-F3AE14214502}" type="slidenum">
              <a:rPr lang="fr-FR" smtClean="0"/>
              <a:pPr/>
              <a:t>‹N°›</a:t>
            </a:fld>
            <a:endParaRPr lang="fr-FR" dirty="0"/>
          </a:p>
        </p:txBody>
      </p:sp>
      <p:sp>
        <p:nvSpPr>
          <p:cNvPr id="7" name="Rectangle 6"/>
          <p:cNvSpPr/>
          <p:nvPr userDrawn="1"/>
        </p:nvSpPr>
        <p:spPr>
          <a:xfrm rot="19475531">
            <a:off x="-581583" y="257124"/>
            <a:ext cx="2641862" cy="370656"/>
          </a:xfrm>
          <a:prstGeom prst="rect">
            <a:avLst/>
          </a:prstGeom>
          <a:solidFill>
            <a:srgbClr val="4E98A0"/>
          </a:solidFill>
          <a:ln>
            <a:solidFill>
              <a:srgbClr val="4E98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userDrawn="1"/>
        </p:nvSpPr>
        <p:spPr>
          <a:xfrm rot="19475531">
            <a:off x="10243820" y="6105384"/>
            <a:ext cx="2677157" cy="406684"/>
          </a:xfrm>
          <a:prstGeom prst="rect">
            <a:avLst/>
          </a:prstGeom>
          <a:solidFill>
            <a:srgbClr val="4E98A0"/>
          </a:solidFill>
          <a:ln>
            <a:solidFill>
              <a:srgbClr val="4E98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08448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d.sabard@gmail.com" TargetMode="External"/><Relationship Id="rId2" Type="http://schemas.openxmlformats.org/officeDocument/2006/relationships/hyperlink" Target="mailto:tdubouetiez@g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503712" y="404664"/>
            <a:ext cx="5040560" cy="2448272"/>
          </a:xfrm>
        </p:spPr>
        <p:txBody>
          <a:bodyPr>
            <a:normAutofit/>
          </a:bodyPr>
          <a:lstStyle/>
          <a:p>
            <a:r>
              <a:rPr lang="fr-FR" sz="9600" dirty="0">
                <a:solidFill>
                  <a:schemeClr val="tx2"/>
                </a:solidFill>
              </a:rPr>
              <a:t>GNIAC</a:t>
            </a:r>
            <a:r>
              <a:rPr lang="fr-FR" dirty="0"/>
              <a:t> </a:t>
            </a:r>
          </a:p>
        </p:txBody>
      </p:sp>
      <p:sp>
        <p:nvSpPr>
          <p:cNvPr id="3" name="Sous-titre 2"/>
          <p:cNvSpPr>
            <a:spLocks noGrp="1"/>
          </p:cNvSpPr>
          <p:nvPr>
            <p:ph type="subTitle" idx="1"/>
          </p:nvPr>
        </p:nvSpPr>
        <p:spPr>
          <a:xfrm>
            <a:off x="2279576" y="3212976"/>
            <a:ext cx="7704856" cy="2448272"/>
          </a:xfrm>
        </p:spPr>
        <p:txBody>
          <a:bodyPr>
            <a:normAutofit fontScale="70000" lnSpcReduction="20000"/>
          </a:bodyPr>
          <a:lstStyle/>
          <a:p>
            <a:r>
              <a:rPr lang="fr-FR" sz="5800" b="1" i="1" dirty="0">
                <a:solidFill>
                  <a:schemeClr val="tx2"/>
                </a:solidFill>
              </a:rPr>
              <a:t>Groupement National des Initiatives et des Acteurs Citoyens </a:t>
            </a:r>
          </a:p>
          <a:p>
            <a:endParaRPr lang="fr-FR" b="1" i="1" dirty="0">
              <a:solidFill>
                <a:schemeClr val="tx2"/>
              </a:solidFill>
            </a:endParaRPr>
          </a:p>
          <a:p>
            <a:r>
              <a:rPr lang="fr-FR" sz="4500" b="1" i="1" dirty="0">
                <a:solidFill>
                  <a:schemeClr val="tx2"/>
                </a:solidFill>
              </a:rPr>
              <a:t>Plénière du 20 février 2019</a:t>
            </a:r>
          </a:p>
          <a:p>
            <a:r>
              <a:rPr lang="fr-FR" sz="4500" b="1" i="1" dirty="0">
                <a:solidFill>
                  <a:schemeClr val="tx2"/>
                </a:solidFill>
              </a:rPr>
              <a:t>« MIGRATIONS / INTEGRATION »</a:t>
            </a:r>
          </a:p>
        </p:txBody>
      </p:sp>
      <p:pic>
        <p:nvPicPr>
          <p:cNvPr id="4" name="Picture 2" descr="F:\GNIAC\GNIAC actualisé\doc de base GNIAC\GNIAC_LOGO_jpeg_06-01-201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3772" y="548680"/>
            <a:ext cx="4176464" cy="2664296"/>
          </a:xfrm>
          <a:prstGeom prst="rect">
            <a:avLst/>
          </a:prstGeom>
          <a:noFill/>
          <a:extLst>
            <a:ext uri="{909E8E84-426E-40DD-AFC4-6F175D3DCCD1}">
              <a14:hiddenFill xmlns:a14="http://schemas.microsoft.com/office/drawing/2010/main">
                <a:solidFill>
                  <a:srgbClr val="FFFFFF"/>
                </a:solidFill>
              </a14:hiddenFill>
            </a:ext>
          </a:extLst>
        </p:spPr>
      </p:pic>
      <p:sp>
        <p:nvSpPr>
          <p:cNvPr id="5" name="Espace réservé du numéro de diapositive 4"/>
          <p:cNvSpPr>
            <a:spLocks noGrp="1"/>
          </p:cNvSpPr>
          <p:nvPr>
            <p:ph type="sldNum" sz="quarter" idx="12"/>
          </p:nvPr>
        </p:nvSpPr>
        <p:spPr/>
        <p:txBody>
          <a:bodyPr/>
          <a:lstStyle/>
          <a:p>
            <a:fld id="{D02AFA22-9408-40C0-AE94-F3AE14214502}" type="slidenum">
              <a:rPr lang="fr-FR" smtClean="0"/>
              <a:t>1</a:t>
            </a:fld>
            <a:endParaRPr lang="fr-FR"/>
          </a:p>
        </p:txBody>
      </p:sp>
    </p:spTree>
    <p:extLst>
      <p:ext uri="{BB962C8B-B14F-4D97-AF65-F5344CB8AC3E}">
        <p14:creationId xmlns:p14="http://schemas.microsoft.com/office/powerpoint/2010/main" val="50841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124552" y="571376"/>
            <a:ext cx="8229600" cy="5715248"/>
          </a:xfrm>
        </p:spPr>
        <p:txBody>
          <a:bodyPr>
            <a:normAutofit fontScale="47500" lnSpcReduction="20000"/>
          </a:bodyPr>
          <a:lstStyle/>
          <a:p>
            <a:pPr marL="109728" indent="0">
              <a:buNone/>
            </a:pPr>
            <a:endParaRPr lang="fr-FR" sz="2800" dirty="0"/>
          </a:p>
          <a:p>
            <a:pPr marL="109728" indent="0">
              <a:buNone/>
            </a:pPr>
            <a:endParaRPr lang="fr-FR" sz="2800" dirty="0"/>
          </a:p>
          <a:p>
            <a:endParaRPr lang="fr-FR" dirty="0"/>
          </a:p>
          <a:p>
            <a:r>
              <a:rPr lang="fr-FR" sz="3800" b="1" dirty="0">
                <a:solidFill>
                  <a:srgbClr val="002060"/>
                </a:solidFill>
              </a:rPr>
              <a:t>Frédérique MALEFANT (GENERALI) : présentation du </a:t>
            </a:r>
            <a:r>
              <a:rPr lang="fr-FR" sz="3800" b="1" dirty="0" err="1">
                <a:solidFill>
                  <a:srgbClr val="002060"/>
                </a:solidFill>
              </a:rPr>
              <a:t>Beeotop</a:t>
            </a:r>
            <a:r>
              <a:rPr lang="fr-FR" sz="3800" b="1" dirty="0">
                <a:solidFill>
                  <a:srgbClr val="002060"/>
                </a:solidFill>
              </a:rPr>
              <a:t> </a:t>
            </a:r>
          </a:p>
          <a:p>
            <a:r>
              <a:rPr lang="fr-FR" sz="3800" b="1" dirty="0">
                <a:solidFill>
                  <a:srgbClr val="002060"/>
                </a:solidFill>
              </a:rPr>
              <a:t>Actus GNIAC:  Thierry du BOUETIEZ</a:t>
            </a:r>
          </a:p>
          <a:p>
            <a:endParaRPr lang="fr-FR" sz="3800" b="1" dirty="0">
              <a:solidFill>
                <a:srgbClr val="002060"/>
              </a:solidFill>
            </a:endParaRPr>
          </a:p>
          <a:p>
            <a:r>
              <a:rPr lang="fr-FR" sz="3800" b="1" dirty="0">
                <a:solidFill>
                  <a:srgbClr val="002060"/>
                </a:solidFill>
              </a:rPr>
              <a:t>Intro du sujet intégration/migrations : Marie-José BERNARDOT</a:t>
            </a:r>
            <a:endParaRPr lang="fr-FR" sz="3800" dirty="0">
              <a:solidFill>
                <a:srgbClr val="002060"/>
              </a:solidFill>
            </a:endParaRPr>
          </a:p>
          <a:p>
            <a:r>
              <a:rPr lang="fr-FR" sz="3800" b="1" dirty="0">
                <a:solidFill>
                  <a:srgbClr val="002060"/>
                </a:solidFill>
              </a:rPr>
              <a:t>Approche statistique, définitions : Gérard BOUVIER (administrateur de l' INSEE) </a:t>
            </a:r>
            <a:endParaRPr lang="fr-FR" sz="3800" dirty="0">
              <a:solidFill>
                <a:srgbClr val="002060"/>
              </a:solidFill>
            </a:endParaRPr>
          </a:p>
          <a:p>
            <a:r>
              <a:rPr lang="fr-FR" sz="3800" b="1" dirty="0">
                <a:solidFill>
                  <a:srgbClr val="002060"/>
                </a:solidFill>
              </a:rPr>
              <a:t>Un an d’actions à la tête la DIAIR : Alain Régnier (délégué interministériel à l'accueil et l'intégration des réfugiés )</a:t>
            </a:r>
            <a:endParaRPr lang="fr-FR" sz="3800" dirty="0">
              <a:solidFill>
                <a:srgbClr val="002060"/>
              </a:solidFill>
            </a:endParaRPr>
          </a:p>
          <a:p>
            <a:r>
              <a:rPr lang="fr-FR" sz="3800" b="1" dirty="0">
                <a:solidFill>
                  <a:srgbClr val="002060"/>
                </a:solidFill>
              </a:rPr>
              <a:t>Le projet  "</a:t>
            </a:r>
            <a:r>
              <a:rPr lang="fr-FR" sz="3800" b="1" dirty="0" err="1">
                <a:solidFill>
                  <a:srgbClr val="002060"/>
                </a:solidFill>
              </a:rPr>
              <a:t>désinfox</a:t>
            </a:r>
            <a:r>
              <a:rPr lang="fr-FR" sz="3800" b="1" dirty="0">
                <a:solidFill>
                  <a:srgbClr val="002060"/>
                </a:solidFill>
              </a:rPr>
              <a:t>-migrations"  : Mélodie BEAUJEU  </a:t>
            </a:r>
            <a:endParaRPr lang="fr-FR" sz="3800" dirty="0">
              <a:solidFill>
                <a:srgbClr val="002060"/>
              </a:solidFill>
            </a:endParaRPr>
          </a:p>
          <a:p>
            <a:pPr marL="0" indent="0">
              <a:buNone/>
            </a:pPr>
            <a:endParaRPr lang="fr-FR" sz="3800" dirty="0">
              <a:solidFill>
                <a:srgbClr val="002060"/>
              </a:solidFill>
            </a:endParaRPr>
          </a:p>
          <a:p>
            <a:r>
              <a:rPr lang="fr-FR" sz="3800" b="1" dirty="0">
                <a:solidFill>
                  <a:srgbClr val="002060"/>
                </a:solidFill>
              </a:rPr>
              <a:t>Echanges/débat</a:t>
            </a:r>
          </a:p>
          <a:p>
            <a:endParaRPr lang="fr-FR" sz="3800" dirty="0">
              <a:solidFill>
                <a:srgbClr val="002060"/>
              </a:solidFill>
            </a:endParaRPr>
          </a:p>
          <a:p>
            <a:r>
              <a:rPr lang="fr-FR" sz="3800" b="1" dirty="0">
                <a:solidFill>
                  <a:srgbClr val="002060"/>
                </a:solidFill>
              </a:rPr>
              <a:t>Présentation d’initiatives (Human </a:t>
            </a:r>
            <a:r>
              <a:rPr lang="fr-FR" sz="3800" b="1" dirty="0" err="1">
                <a:solidFill>
                  <a:srgbClr val="002060"/>
                </a:solidFill>
              </a:rPr>
              <a:t>Safety</a:t>
            </a:r>
            <a:r>
              <a:rPr lang="fr-FR" sz="3800" b="1" dirty="0">
                <a:solidFill>
                  <a:srgbClr val="002060"/>
                </a:solidFill>
              </a:rPr>
              <a:t> Net, </a:t>
            </a:r>
            <a:r>
              <a:rPr lang="fr-FR" sz="3800" b="1" dirty="0" err="1">
                <a:solidFill>
                  <a:srgbClr val="002060"/>
                </a:solidFill>
              </a:rPr>
              <a:t>Lab’Ho</a:t>
            </a:r>
            <a:r>
              <a:rPr lang="fr-FR" sz="3800" b="1" dirty="0">
                <a:solidFill>
                  <a:srgbClr val="002060"/>
                </a:solidFill>
              </a:rPr>
              <a:t> (Adecco),</a:t>
            </a:r>
            <a:r>
              <a:rPr lang="fr-FR" sz="3800" dirty="0">
                <a:solidFill>
                  <a:srgbClr val="002060"/>
                </a:solidFill>
              </a:rPr>
              <a:t> </a:t>
            </a:r>
            <a:r>
              <a:rPr lang="fr-FR" sz="3800" b="1" dirty="0" err="1">
                <a:solidFill>
                  <a:srgbClr val="002060"/>
                </a:solidFill>
              </a:rPr>
              <a:t>Yéobi</a:t>
            </a:r>
            <a:r>
              <a:rPr lang="fr-FR" sz="3800" b="1" dirty="0">
                <a:solidFill>
                  <a:srgbClr val="002060"/>
                </a:solidFill>
              </a:rPr>
              <a:t>, </a:t>
            </a:r>
            <a:r>
              <a:rPr lang="fr-FR" sz="3800" b="1" dirty="0" err="1">
                <a:solidFill>
                  <a:srgbClr val="002060"/>
                </a:solidFill>
              </a:rPr>
              <a:t>Echomi</a:t>
            </a:r>
            <a:r>
              <a:rPr lang="fr-FR" sz="3800" b="1" dirty="0">
                <a:solidFill>
                  <a:srgbClr val="002060"/>
                </a:solidFill>
              </a:rPr>
              <a:t>, Impact-(s), Singa, Tilt &amp; Co, Eole …</a:t>
            </a:r>
            <a:endParaRPr lang="fr-FR" sz="3800" dirty="0">
              <a:solidFill>
                <a:srgbClr val="002060"/>
              </a:solidFill>
            </a:endParaRPr>
          </a:p>
          <a:p>
            <a:pPr marL="0" indent="0">
              <a:buNone/>
            </a:pPr>
            <a:r>
              <a:rPr lang="fr-FR" sz="3800" b="1" dirty="0">
                <a:solidFill>
                  <a:srgbClr val="002060"/>
                </a:solidFill>
              </a:rPr>
              <a:t> </a:t>
            </a:r>
            <a:r>
              <a:rPr lang="fr-FR" sz="3800" dirty="0">
                <a:solidFill>
                  <a:srgbClr val="002060"/>
                </a:solidFill>
              </a:rPr>
              <a:t> </a:t>
            </a:r>
          </a:p>
          <a:p>
            <a:r>
              <a:rPr lang="fr-FR" sz="3800" b="1" dirty="0">
                <a:solidFill>
                  <a:srgbClr val="002060"/>
                </a:solidFill>
              </a:rPr>
              <a:t>Conclusion et suites à donner</a:t>
            </a:r>
            <a:r>
              <a:rPr lang="fr-FR" sz="3800" dirty="0">
                <a:solidFill>
                  <a:srgbClr val="002060"/>
                </a:solidFill>
              </a:rPr>
              <a:t> : </a:t>
            </a:r>
            <a:r>
              <a:rPr lang="fr-FR" sz="3800" b="1" dirty="0">
                <a:solidFill>
                  <a:srgbClr val="002060"/>
                </a:solidFill>
              </a:rPr>
              <a:t>Thierry du BOUËTIEZ (GNIAC)</a:t>
            </a:r>
            <a:endParaRPr lang="fr-FR" sz="3800" dirty="0">
              <a:solidFill>
                <a:srgbClr val="002060"/>
              </a:solidFill>
            </a:endParaRPr>
          </a:p>
          <a:p>
            <a:pPr algn="just"/>
            <a:endParaRPr lang="fr-FR" sz="3800" b="1" dirty="0"/>
          </a:p>
          <a:p>
            <a:pPr algn="just"/>
            <a:r>
              <a:rPr lang="fr-FR" sz="3800" b="1" dirty="0">
                <a:solidFill>
                  <a:srgbClr val="FF0000"/>
                </a:solidFill>
              </a:rPr>
              <a:t>20H45 : Buffet cuisiné par </a:t>
            </a:r>
            <a:r>
              <a:rPr lang="fr-FR" sz="3800" b="1" dirty="0" err="1">
                <a:solidFill>
                  <a:srgbClr val="FF0000"/>
                </a:solidFill>
              </a:rPr>
              <a:t>Khadidja</a:t>
            </a:r>
            <a:r>
              <a:rPr lang="fr-FR" sz="3800" b="1" dirty="0">
                <a:solidFill>
                  <a:srgbClr val="FF0000"/>
                </a:solidFill>
              </a:rPr>
              <a:t> SALOMON du FALAF </a:t>
            </a:r>
            <a:endParaRPr lang="fr-FR" sz="3800" dirty="0"/>
          </a:p>
        </p:txBody>
      </p:sp>
      <p:sp>
        <p:nvSpPr>
          <p:cNvPr id="3" name="Espace réservé du numéro de diapositive 2"/>
          <p:cNvSpPr>
            <a:spLocks noGrp="1"/>
          </p:cNvSpPr>
          <p:nvPr>
            <p:ph type="sldNum" sz="quarter" idx="12"/>
          </p:nvPr>
        </p:nvSpPr>
        <p:spPr/>
        <p:txBody>
          <a:bodyPr/>
          <a:lstStyle/>
          <a:p>
            <a:pPr>
              <a:defRPr/>
            </a:pPr>
            <a:fld id="{7C8E0E2E-3AEB-415B-8700-37590948A73B}" type="slidenum">
              <a:rPr lang="fr-FR" sz="1000" b="0">
                <a:solidFill>
                  <a:prstClr val="black"/>
                </a:solidFill>
                <a:latin typeface="Calibri" panose="020F0502020204030204"/>
              </a:rPr>
              <a:pPr>
                <a:defRPr/>
              </a:pPr>
              <a:t>2</a:t>
            </a:fld>
            <a:endParaRPr lang="fr-FR" sz="1000" b="0" dirty="0">
              <a:solidFill>
                <a:prstClr val="black"/>
              </a:solidFill>
              <a:latin typeface="Calibri" panose="020F0502020204030204"/>
            </a:endParaRPr>
          </a:p>
        </p:txBody>
      </p:sp>
      <p:sp>
        <p:nvSpPr>
          <p:cNvPr id="4" name="Titre 3"/>
          <p:cNvSpPr>
            <a:spLocks noGrp="1"/>
          </p:cNvSpPr>
          <p:nvPr>
            <p:ph type="title"/>
          </p:nvPr>
        </p:nvSpPr>
        <p:spPr>
          <a:xfrm>
            <a:off x="609600" y="255563"/>
            <a:ext cx="10972800" cy="653157"/>
          </a:xfrm>
        </p:spPr>
        <p:txBody>
          <a:bodyPr>
            <a:noAutofit/>
          </a:bodyPr>
          <a:lstStyle/>
          <a:p>
            <a:r>
              <a:rPr lang="fr-FR" sz="2800" dirty="0"/>
              <a:t>Programme</a:t>
            </a:r>
          </a:p>
        </p:txBody>
      </p:sp>
    </p:spTree>
    <p:extLst>
      <p:ext uri="{BB962C8B-B14F-4D97-AF65-F5344CB8AC3E}">
        <p14:creationId xmlns:p14="http://schemas.microsoft.com/office/powerpoint/2010/main" val="336229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29816"/>
            <a:ext cx="10972800" cy="1143000"/>
          </a:xfrm>
        </p:spPr>
        <p:txBody>
          <a:bodyPr>
            <a:noAutofit/>
          </a:bodyPr>
          <a:lstStyle/>
          <a:p>
            <a:r>
              <a:rPr lang="fr-FR" b="1" i="1" dirty="0">
                <a:solidFill>
                  <a:schemeClr val="tx2"/>
                </a:solidFill>
              </a:rPr>
              <a:t>GNIAC : un réseau de mobilisation et </a:t>
            </a:r>
            <a:br>
              <a:rPr lang="fr-FR" b="1" i="1" dirty="0">
                <a:solidFill>
                  <a:schemeClr val="tx2"/>
                </a:solidFill>
              </a:rPr>
            </a:br>
            <a:r>
              <a:rPr lang="fr-FR" b="1" i="1" dirty="0">
                <a:solidFill>
                  <a:schemeClr val="tx2"/>
                </a:solidFill>
              </a:rPr>
              <a:t>d’actions citoyennes </a:t>
            </a:r>
            <a:r>
              <a:rPr lang="fr-FR" sz="2800" b="1" i="1" dirty="0">
                <a:solidFill>
                  <a:schemeClr val="tx2"/>
                </a:solidFill>
              </a:rPr>
              <a:t>(545 membres au 11/02/2019)</a:t>
            </a:r>
            <a:endParaRPr lang="fr-FR" b="1" i="1" dirty="0">
              <a:solidFill>
                <a:schemeClr val="tx2"/>
              </a:solidFill>
            </a:endParaRPr>
          </a:p>
        </p:txBody>
      </p:sp>
      <p:sp>
        <p:nvSpPr>
          <p:cNvPr id="3" name="Espace réservé du contenu 2"/>
          <p:cNvSpPr>
            <a:spLocks noGrp="1"/>
          </p:cNvSpPr>
          <p:nvPr>
            <p:ph idx="1"/>
          </p:nvPr>
        </p:nvSpPr>
        <p:spPr>
          <a:xfrm>
            <a:off x="443372" y="2276872"/>
            <a:ext cx="11305256" cy="4958011"/>
          </a:xfrm>
        </p:spPr>
        <p:txBody>
          <a:bodyPr>
            <a:normAutofit fontScale="85000" lnSpcReduction="20000"/>
          </a:bodyPr>
          <a:lstStyle/>
          <a:p>
            <a:pPr marL="0" indent="0">
              <a:buNone/>
            </a:pPr>
            <a:r>
              <a:rPr lang="fr-FR" sz="2900" b="1" u="sng" dirty="0"/>
              <a:t>Basé sur deux principes fondamentaux</a:t>
            </a:r>
            <a:r>
              <a:rPr lang="fr-FR" sz="2900" b="1" dirty="0"/>
              <a:t>: </a:t>
            </a:r>
          </a:p>
          <a:p>
            <a:pPr marL="0" indent="0">
              <a:buNone/>
            </a:pPr>
            <a:endParaRPr lang="fr-FR" sz="2600" b="1" dirty="0"/>
          </a:p>
          <a:p>
            <a:r>
              <a:rPr lang="fr-FR" sz="2800" b="1" dirty="0"/>
              <a:t>engagement</a:t>
            </a:r>
            <a:r>
              <a:rPr lang="fr-FR" sz="2800" b="1" dirty="0">
                <a:solidFill>
                  <a:srgbClr val="FF0000"/>
                </a:solidFill>
              </a:rPr>
              <a:t> </a:t>
            </a:r>
            <a:r>
              <a:rPr lang="fr-FR" sz="2800" b="1" u="sng" dirty="0">
                <a:solidFill>
                  <a:srgbClr val="FF0000"/>
                </a:solidFill>
              </a:rPr>
              <a:t>personnel</a:t>
            </a:r>
            <a:r>
              <a:rPr lang="fr-FR" sz="2800" b="1" dirty="0">
                <a:solidFill>
                  <a:srgbClr val="FF0000"/>
                </a:solidFill>
              </a:rPr>
              <a:t> </a:t>
            </a:r>
            <a:r>
              <a:rPr lang="fr-FR" sz="2800" b="1" dirty="0"/>
              <a:t>(pas de structures)</a:t>
            </a:r>
          </a:p>
          <a:p>
            <a:r>
              <a:rPr lang="fr-FR" sz="2800" b="1" dirty="0"/>
              <a:t>parcours et origines professionnelles </a:t>
            </a:r>
            <a:r>
              <a:rPr lang="fr-FR" sz="2800" b="1" u="sng" dirty="0">
                <a:solidFill>
                  <a:srgbClr val="FF0000"/>
                </a:solidFill>
              </a:rPr>
              <a:t>diversifiées</a:t>
            </a:r>
            <a:r>
              <a:rPr lang="fr-FR" sz="2800" b="1" u="sng" dirty="0"/>
              <a:t> </a:t>
            </a:r>
            <a:r>
              <a:rPr lang="fr-FR" sz="2800" b="1" dirty="0"/>
              <a:t>(privé/public/associatif…)</a:t>
            </a:r>
          </a:p>
          <a:p>
            <a:pPr marL="0" indent="0">
              <a:buNone/>
            </a:pPr>
            <a:endParaRPr lang="fr-FR" sz="2600" b="1" u="sng" dirty="0"/>
          </a:p>
          <a:p>
            <a:pPr marL="0" indent="0">
              <a:buNone/>
            </a:pPr>
            <a:r>
              <a:rPr lang="fr-FR" sz="2900" b="1" u="sng" dirty="0"/>
              <a:t>Qui organise une mise en réseau :</a:t>
            </a:r>
            <a:endParaRPr lang="fr-FR" sz="2600" b="1" u="sng" dirty="0"/>
          </a:p>
          <a:p>
            <a:r>
              <a:rPr lang="fr-FR" sz="2800" b="1" dirty="0">
                <a:solidFill>
                  <a:srgbClr val="FF0000"/>
                </a:solidFill>
              </a:rPr>
              <a:t>d’initiatives</a:t>
            </a:r>
            <a:r>
              <a:rPr lang="fr-FR" sz="2800" b="1" dirty="0"/>
              <a:t> à fort impact social/sociétal </a:t>
            </a:r>
          </a:p>
          <a:p>
            <a:pPr marL="0" indent="0">
              <a:buNone/>
            </a:pPr>
            <a:r>
              <a:rPr lang="fr-FR" sz="3800" b="1" dirty="0">
                <a:solidFill>
                  <a:srgbClr val="FF0000"/>
                </a:solidFill>
              </a:rPr>
              <a:t> ET </a:t>
            </a:r>
          </a:p>
          <a:p>
            <a:r>
              <a:rPr lang="fr-FR" sz="2800" b="1" dirty="0">
                <a:solidFill>
                  <a:srgbClr val="FF0000"/>
                </a:solidFill>
              </a:rPr>
              <a:t>d’acteurs motivés </a:t>
            </a:r>
            <a:r>
              <a:rPr lang="fr-FR" sz="2800" b="1" dirty="0"/>
              <a:t>(« experts citoyens ») :</a:t>
            </a:r>
          </a:p>
          <a:p>
            <a:pPr marL="0" indent="0">
              <a:buNone/>
            </a:pPr>
            <a:r>
              <a:rPr lang="fr-FR" sz="2800" b="1" dirty="0"/>
              <a:t>       - porteurs de projets ou d’actions</a:t>
            </a:r>
          </a:p>
          <a:p>
            <a:pPr marL="354013" indent="-265113">
              <a:buNone/>
            </a:pPr>
            <a:r>
              <a:rPr lang="fr-FR" sz="2800" b="1" dirty="0"/>
              <a:t>       - ou qui peuvent les soutenir (agents publics, cadres  d'entreprises et de fondations)   </a:t>
            </a:r>
          </a:p>
          <a:p>
            <a:pPr marL="0" indent="0">
              <a:buNone/>
            </a:pPr>
            <a:r>
              <a:rPr lang="fr-FR"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3</a:t>
            </a:fld>
            <a:endParaRPr lang="fr-FR"/>
          </a:p>
        </p:txBody>
      </p:sp>
    </p:spTree>
    <p:extLst>
      <p:ext uri="{BB962C8B-B14F-4D97-AF65-F5344CB8AC3E}">
        <p14:creationId xmlns:p14="http://schemas.microsoft.com/office/powerpoint/2010/main" val="46907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620688"/>
            <a:ext cx="10972800" cy="1143000"/>
          </a:xfrm>
        </p:spPr>
        <p:txBody>
          <a:bodyPr>
            <a:noAutofit/>
          </a:bodyPr>
          <a:lstStyle/>
          <a:p>
            <a:r>
              <a:rPr lang="fr-FR" sz="3200" b="1" i="1" dirty="0">
                <a:solidFill>
                  <a:schemeClr val="tx2"/>
                </a:solidFill>
              </a:rPr>
              <a:t>GNIAC : une « slow-citoyenneté » ouverte et bienveillante</a:t>
            </a:r>
          </a:p>
        </p:txBody>
      </p:sp>
      <p:sp>
        <p:nvSpPr>
          <p:cNvPr id="3" name="Espace réservé du contenu 2"/>
          <p:cNvSpPr>
            <a:spLocks noGrp="1"/>
          </p:cNvSpPr>
          <p:nvPr>
            <p:ph idx="1"/>
          </p:nvPr>
        </p:nvSpPr>
        <p:spPr>
          <a:xfrm>
            <a:off x="443372" y="2276872"/>
            <a:ext cx="11305256" cy="4958011"/>
          </a:xfrm>
        </p:spPr>
        <p:txBody>
          <a:bodyPr>
            <a:normAutofit/>
          </a:bodyPr>
          <a:lstStyle/>
          <a:p>
            <a:pPr marL="0" indent="0" algn="ctr">
              <a:buNone/>
            </a:pPr>
            <a:r>
              <a:rPr lang="fr-FR" sz="2900" b="1" u="sng" dirty="0"/>
              <a:t>ADN GNIAC </a:t>
            </a:r>
            <a:r>
              <a:rPr lang="fr-FR" sz="2900" b="1" dirty="0"/>
              <a:t>: </a:t>
            </a:r>
          </a:p>
          <a:p>
            <a:pPr marL="0" indent="0">
              <a:buNone/>
            </a:pPr>
            <a:endParaRPr lang="fr-FR" sz="2600" b="1" dirty="0"/>
          </a:p>
          <a:p>
            <a:pPr marL="0" indent="0" algn="just">
              <a:buNone/>
            </a:pPr>
            <a:r>
              <a:rPr lang="fr-FR" b="1" dirty="0"/>
              <a:t>Réseau citoyen, diversifié, ouvert, bienveillant, décloisonné, sans langue de bois, apolitique et indépendant, d’engagement personnel, rare lieux où peuvent se rencontrer et échanger l’ancien et le nouveau monde, des chefs d’entreprises classiques ou sociales de toutes tailles, des fonctionnaires, des travailleurs sociaux et des associatifs…</a:t>
            </a:r>
            <a:endParaRPr lang="fr-FR" dirty="0"/>
          </a:p>
          <a:p>
            <a:pPr marL="0" indent="0">
              <a:buNone/>
            </a:pPr>
            <a:r>
              <a:rPr lang="fr-FR" dirty="0"/>
              <a:t>   </a:t>
            </a:r>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4</a:t>
            </a:fld>
            <a:endParaRPr lang="fr-FR"/>
          </a:p>
        </p:txBody>
      </p:sp>
    </p:spTree>
    <p:extLst>
      <p:ext uri="{BB962C8B-B14F-4D97-AF65-F5344CB8AC3E}">
        <p14:creationId xmlns:p14="http://schemas.microsoft.com/office/powerpoint/2010/main" val="2990455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4" name="Shape 78"/>
          <p:cNvSpPr>
            <a:spLocks noChangeArrowheads="1"/>
          </p:cNvSpPr>
          <p:nvPr/>
        </p:nvSpPr>
        <p:spPr bwMode="auto">
          <a:xfrm>
            <a:off x="7012141" y="4720932"/>
            <a:ext cx="503237" cy="369887"/>
          </a:xfrm>
          <a:prstGeom prst="rect">
            <a:avLst/>
          </a:prstGeom>
          <a:solidFill>
            <a:srgbClr val="FFFF00"/>
          </a:solidFill>
          <a:ln w="12700">
            <a:noFill/>
            <a:miter lim="400000"/>
            <a:headEnd/>
            <a:tailEnd/>
          </a:ln>
        </p:spPr>
        <p:txBody>
          <a:bodyPr lIns="0" tIns="0" rIns="0" bIns="0"/>
          <a:lstStyle/>
          <a:p>
            <a:endParaRPr lang="fr-FR">
              <a:solidFill>
                <a:srgbClr val="000000"/>
              </a:solidFill>
              <a:latin typeface="Calibri" pitchFamily="34" charset="0"/>
              <a:cs typeface="Helvetica Neue"/>
              <a:sym typeface="Calibri" pitchFamily="34" charset="0"/>
            </a:endParaRPr>
          </a:p>
        </p:txBody>
      </p:sp>
      <p:sp>
        <p:nvSpPr>
          <p:cNvPr id="15375" name="Shape 79"/>
          <p:cNvSpPr>
            <a:spLocks noChangeArrowheads="1"/>
          </p:cNvSpPr>
          <p:nvPr/>
        </p:nvSpPr>
        <p:spPr bwMode="auto">
          <a:xfrm>
            <a:off x="7835260" y="4723941"/>
            <a:ext cx="2693988" cy="366713"/>
          </a:xfrm>
          <a:prstGeom prst="rect">
            <a:avLst/>
          </a:prstGeom>
          <a:noFill/>
          <a:ln w="12700">
            <a:noFill/>
            <a:miter lim="400000"/>
            <a:headEnd/>
            <a:tailEnd/>
          </a:ln>
        </p:spPr>
        <p:txBody>
          <a:bodyPr lIns="45718" tIns="45718" rIns="45718" bIns="45718">
            <a:spAutoFit/>
          </a:bodyPr>
          <a:lstStyle/>
          <a:p>
            <a:r>
              <a:rPr lang="fr-FR" b="1" dirty="0">
                <a:solidFill>
                  <a:srgbClr val="000000"/>
                </a:solidFill>
                <a:latin typeface="Calibri" pitchFamily="34" charset="0"/>
                <a:cs typeface="Helvetica Neue"/>
                <a:sym typeface="Calibri" pitchFamily="34" charset="0"/>
              </a:rPr>
              <a:t>Moins de 6 acteurs</a:t>
            </a:r>
          </a:p>
        </p:txBody>
      </p:sp>
      <p:sp>
        <p:nvSpPr>
          <p:cNvPr id="15377" name="Shape 81"/>
          <p:cNvSpPr>
            <a:spLocks noChangeArrowheads="1"/>
          </p:cNvSpPr>
          <p:nvPr/>
        </p:nvSpPr>
        <p:spPr bwMode="auto">
          <a:xfrm>
            <a:off x="7003412" y="3487278"/>
            <a:ext cx="503237" cy="368300"/>
          </a:xfrm>
          <a:prstGeom prst="rect">
            <a:avLst/>
          </a:prstGeom>
          <a:solidFill>
            <a:srgbClr val="C00000"/>
          </a:solidFill>
          <a:ln w="12700">
            <a:noFill/>
            <a:miter lim="400000"/>
            <a:headEnd/>
            <a:tailEnd/>
          </a:ln>
        </p:spPr>
        <p:txBody>
          <a:bodyPr lIns="0" tIns="0" rIns="0" bIns="0"/>
          <a:lstStyle/>
          <a:p>
            <a:endParaRPr lang="fr-FR">
              <a:solidFill>
                <a:srgbClr val="000000"/>
              </a:solidFill>
              <a:latin typeface="Calibri" pitchFamily="34" charset="0"/>
              <a:cs typeface="Helvetica Neue"/>
              <a:sym typeface="Calibri" pitchFamily="34" charset="0"/>
            </a:endParaRPr>
          </a:p>
        </p:txBody>
      </p:sp>
      <p:sp>
        <p:nvSpPr>
          <p:cNvPr id="15378" name="Shape 82"/>
          <p:cNvSpPr>
            <a:spLocks noChangeArrowheads="1"/>
          </p:cNvSpPr>
          <p:nvPr/>
        </p:nvSpPr>
        <p:spPr bwMode="auto">
          <a:xfrm>
            <a:off x="7835261" y="3359758"/>
            <a:ext cx="2693988" cy="641350"/>
          </a:xfrm>
          <a:prstGeom prst="rect">
            <a:avLst/>
          </a:prstGeom>
          <a:noFill/>
          <a:ln w="12700">
            <a:noFill/>
            <a:miter lim="400000"/>
            <a:headEnd/>
            <a:tailEnd/>
          </a:ln>
        </p:spPr>
        <p:txBody>
          <a:bodyPr wrap="square" lIns="45718" tIns="45718" rIns="45718" bIns="45718">
            <a:spAutoFit/>
          </a:bodyPr>
          <a:lstStyle/>
          <a:p>
            <a:r>
              <a:rPr lang="fr-FR" b="1" dirty="0">
                <a:solidFill>
                  <a:srgbClr val="000000"/>
                </a:solidFill>
                <a:latin typeface="Calibri" pitchFamily="34" charset="0"/>
                <a:cs typeface="Helvetica Neue"/>
                <a:sym typeface="Calibri" pitchFamily="34" charset="0"/>
              </a:rPr>
              <a:t>Département comptant plus de 20 acteurs</a:t>
            </a:r>
          </a:p>
        </p:txBody>
      </p:sp>
      <p:sp>
        <p:nvSpPr>
          <p:cNvPr id="15380" name="Shape 84"/>
          <p:cNvSpPr>
            <a:spLocks noChangeArrowheads="1"/>
          </p:cNvSpPr>
          <p:nvPr/>
        </p:nvSpPr>
        <p:spPr bwMode="auto">
          <a:xfrm>
            <a:off x="2134339" y="314290"/>
            <a:ext cx="8153400" cy="990600"/>
          </a:xfrm>
          <a:prstGeom prst="rect">
            <a:avLst/>
          </a:prstGeom>
          <a:noFill/>
          <a:ln w="12700">
            <a:noFill/>
            <a:miter lim="400000"/>
            <a:headEnd/>
            <a:tailEnd/>
          </a:ln>
        </p:spPr>
        <p:txBody>
          <a:bodyPr lIns="0" tIns="0" rIns="0" bIns="0" anchor="b"/>
          <a:lstStyle/>
          <a:p>
            <a:pPr algn="ctr" defTabSz="885825"/>
            <a:r>
              <a:rPr lang="fr-FR" sz="3400" b="1" dirty="0">
                <a:solidFill>
                  <a:srgbClr val="FF0000"/>
                </a:solidFill>
                <a:latin typeface="Calibri" pitchFamily="34" charset="0"/>
                <a:cs typeface="Helvetica Neue"/>
                <a:sym typeface="Calibri" pitchFamily="34" charset="0"/>
              </a:rPr>
              <a:t>Des acteurs répartis sur 60 départements</a:t>
            </a:r>
          </a:p>
          <a:p>
            <a:pPr algn="ctr" defTabSz="885825"/>
            <a:r>
              <a:rPr lang="fr-FR" sz="2500" b="1" dirty="0">
                <a:solidFill>
                  <a:srgbClr val="FF0000"/>
                </a:solidFill>
                <a:latin typeface="Calibri" pitchFamily="34" charset="0"/>
                <a:cs typeface="Helvetica Neue"/>
                <a:sym typeface="Calibri" pitchFamily="34" charset="0"/>
              </a:rPr>
              <a:t>(</a:t>
            </a:r>
            <a:r>
              <a:rPr lang="fr-FR" sz="2500" b="1" dirty="0" err="1">
                <a:solidFill>
                  <a:srgbClr val="FF0000"/>
                </a:solidFill>
                <a:latin typeface="Calibri" pitchFamily="34" charset="0"/>
                <a:cs typeface="Helvetica Neue"/>
                <a:sym typeface="Calibri" pitchFamily="34" charset="0"/>
              </a:rPr>
              <a:t>fev</a:t>
            </a:r>
            <a:r>
              <a:rPr lang="fr-FR" sz="2500" b="1" dirty="0">
                <a:solidFill>
                  <a:srgbClr val="FF0000"/>
                </a:solidFill>
                <a:latin typeface="Calibri" pitchFamily="34" charset="0"/>
                <a:cs typeface="Helvetica Neue"/>
                <a:sym typeface="Calibri" pitchFamily="34" charset="0"/>
              </a:rPr>
              <a:t> 2019)</a:t>
            </a:r>
          </a:p>
        </p:txBody>
      </p:sp>
      <p:sp>
        <p:nvSpPr>
          <p:cNvPr id="15468" name="Freeform 237"/>
          <p:cNvSpPr>
            <a:spLocks/>
          </p:cNvSpPr>
          <p:nvPr/>
        </p:nvSpPr>
        <p:spPr bwMode="auto">
          <a:xfrm>
            <a:off x="8419175" y="2310726"/>
            <a:ext cx="506412" cy="282575"/>
          </a:xfrm>
          <a:custGeom>
            <a:avLst/>
            <a:gdLst>
              <a:gd name="T0" fmla="*/ 2147483647 w 303"/>
              <a:gd name="T1" fmla="*/ 2147483647 h 168"/>
              <a:gd name="T2" fmla="*/ 0 w 303"/>
              <a:gd name="T3" fmla="*/ 2147483647 h 168"/>
              <a:gd name="T4" fmla="*/ 2147483647 w 303"/>
              <a:gd name="T5" fmla="*/ 2147483647 h 168"/>
              <a:gd name="T6" fmla="*/ 2147483647 w 303"/>
              <a:gd name="T7" fmla="*/ 2147483647 h 168"/>
              <a:gd name="T8" fmla="*/ 2147483647 w 303"/>
              <a:gd name="T9" fmla="*/ 0 h 168"/>
              <a:gd name="T10" fmla="*/ 2147483647 w 303"/>
              <a:gd name="T11" fmla="*/ 2147483647 h 168"/>
              <a:gd name="T12" fmla="*/ 2147483647 w 303"/>
              <a:gd name="T13" fmla="*/ 2147483647 h 168"/>
              <a:gd name="T14" fmla="*/ 2147483647 w 303"/>
              <a:gd name="T15" fmla="*/ 2147483647 h 168"/>
              <a:gd name="T16" fmla="*/ 2147483647 w 303"/>
              <a:gd name="T17" fmla="*/ 2147483647 h 168"/>
              <a:gd name="T18" fmla="*/ 2147483647 w 303"/>
              <a:gd name="T19" fmla="*/ 2147483647 h 168"/>
              <a:gd name="T20" fmla="*/ 2147483647 w 303"/>
              <a:gd name="T21" fmla="*/ 2147483647 h 168"/>
              <a:gd name="T22" fmla="*/ 2147483647 w 303"/>
              <a:gd name="T23" fmla="*/ 2147483647 h 168"/>
              <a:gd name="T24" fmla="*/ 2147483647 w 303"/>
              <a:gd name="T25" fmla="*/ 2147483647 h 168"/>
              <a:gd name="T26" fmla="*/ 2147483647 w 303"/>
              <a:gd name="T27" fmla="*/ 2147483647 h 168"/>
              <a:gd name="T28" fmla="*/ 2147483647 w 303"/>
              <a:gd name="T29" fmla="*/ 2147483647 h 16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3"/>
              <a:gd name="T46" fmla="*/ 0 h 168"/>
              <a:gd name="T47" fmla="*/ 303 w 303"/>
              <a:gd name="T48" fmla="*/ 168 h 16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3" h="168">
                <a:moveTo>
                  <a:pt x="128" y="162"/>
                </a:moveTo>
                <a:lnTo>
                  <a:pt x="0" y="98"/>
                </a:lnTo>
                <a:lnTo>
                  <a:pt x="15" y="61"/>
                </a:lnTo>
                <a:lnTo>
                  <a:pt x="120" y="2"/>
                </a:lnTo>
                <a:lnTo>
                  <a:pt x="216" y="0"/>
                </a:lnTo>
                <a:lnTo>
                  <a:pt x="247" y="95"/>
                </a:lnTo>
                <a:lnTo>
                  <a:pt x="239" y="128"/>
                </a:lnTo>
                <a:lnTo>
                  <a:pt x="274" y="109"/>
                </a:lnTo>
                <a:lnTo>
                  <a:pt x="303" y="120"/>
                </a:lnTo>
                <a:lnTo>
                  <a:pt x="293" y="160"/>
                </a:lnTo>
                <a:lnTo>
                  <a:pt x="224" y="138"/>
                </a:lnTo>
                <a:lnTo>
                  <a:pt x="173" y="168"/>
                </a:lnTo>
                <a:lnTo>
                  <a:pt x="128" y="162"/>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69" name="Freeform 238"/>
          <p:cNvSpPr>
            <a:spLocks/>
          </p:cNvSpPr>
          <p:nvPr/>
        </p:nvSpPr>
        <p:spPr bwMode="auto">
          <a:xfrm>
            <a:off x="8552526" y="1971001"/>
            <a:ext cx="642937" cy="646113"/>
          </a:xfrm>
          <a:custGeom>
            <a:avLst/>
            <a:gdLst>
              <a:gd name="T0" fmla="*/ 2147483647 w 384"/>
              <a:gd name="T1" fmla="*/ 2147483647 h 386"/>
              <a:gd name="T2" fmla="*/ 2147483647 w 384"/>
              <a:gd name="T3" fmla="*/ 2147483647 h 386"/>
              <a:gd name="T4" fmla="*/ 2147483647 w 384"/>
              <a:gd name="T5" fmla="*/ 2147483647 h 386"/>
              <a:gd name="T6" fmla="*/ 2147483647 w 384"/>
              <a:gd name="T7" fmla="*/ 2147483647 h 386"/>
              <a:gd name="T8" fmla="*/ 2147483647 w 384"/>
              <a:gd name="T9" fmla="*/ 2147483647 h 386"/>
              <a:gd name="T10" fmla="*/ 2147483647 w 384"/>
              <a:gd name="T11" fmla="*/ 2147483647 h 386"/>
              <a:gd name="T12" fmla="*/ 2147483647 w 384"/>
              <a:gd name="T13" fmla="*/ 2147483647 h 386"/>
              <a:gd name="T14" fmla="*/ 2147483647 w 384"/>
              <a:gd name="T15" fmla="*/ 2147483647 h 386"/>
              <a:gd name="T16" fmla="*/ 2147483647 w 384"/>
              <a:gd name="T17" fmla="*/ 2147483647 h 386"/>
              <a:gd name="T18" fmla="*/ 2147483647 w 384"/>
              <a:gd name="T19" fmla="*/ 2147483647 h 386"/>
              <a:gd name="T20" fmla="*/ 2147483647 w 384"/>
              <a:gd name="T21" fmla="*/ 2147483647 h 386"/>
              <a:gd name="T22" fmla="*/ 2147483647 w 384"/>
              <a:gd name="T23" fmla="*/ 2147483647 h 386"/>
              <a:gd name="T24" fmla="*/ 2147483647 w 384"/>
              <a:gd name="T25" fmla="*/ 2147483647 h 386"/>
              <a:gd name="T26" fmla="*/ 2147483647 w 384"/>
              <a:gd name="T27" fmla="*/ 0 h 386"/>
              <a:gd name="T28" fmla="*/ 2147483647 w 384"/>
              <a:gd name="T29" fmla="*/ 2147483647 h 386"/>
              <a:gd name="T30" fmla="*/ 2147483647 w 384"/>
              <a:gd name="T31" fmla="*/ 2147483647 h 386"/>
              <a:gd name="T32" fmla="*/ 2147483647 w 384"/>
              <a:gd name="T33" fmla="*/ 2147483647 h 386"/>
              <a:gd name="T34" fmla="*/ 2147483647 w 384"/>
              <a:gd name="T35" fmla="*/ 2147483647 h 386"/>
              <a:gd name="T36" fmla="*/ 0 w 384"/>
              <a:gd name="T37" fmla="*/ 2147483647 h 386"/>
              <a:gd name="T38" fmla="*/ 2147483647 w 384"/>
              <a:gd name="T39" fmla="*/ 2147483647 h 386"/>
              <a:gd name="T40" fmla="*/ 2147483647 w 384"/>
              <a:gd name="T41" fmla="*/ 2147483647 h 386"/>
              <a:gd name="T42" fmla="*/ 2147483647 w 384"/>
              <a:gd name="T43" fmla="*/ 2147483647 h 386"/>
              <a:gd name="T44" fmla="*/ 2147483647 w 384"/>
              <a:gd name="T45" fmla="*/ 2147483647 h 38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84"/>
              <a:gd name="T70" fmla="*/ 0 h 386"/>
              <a:gd name="T71" fmla="*/ 384 w 384"/>
              <a:gd name="T72" fmla="*/ 386 h 38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84" h="386">
                <a:moveTo>
                  <a:pt x="58" y="135"/>
                </a:moveTo>
                <a:lnTo>
                  <a:pt x="59" y="151"/>
                </a:lnTo>
                <a:lnTo>
                  <a:pt x="43" y="176"/>
                </a:lnTo>
                <a:lnTo>
                  <a:pt x="32" y="183"/>
                </a:lnTo>
                <a:lnTo>
                  <a:pt x="40" y="205"/>
                </a:lnTo>
                <a:lnTo>
                  <a:pt x="136" y="203"/>
                </a:lnTo>
                <a:lnTo>
                  <a:pt x="167" y="298"/>
                </a:lnTo>
                <a:lnTo>
                  <a:pt x="253" y="280"/>
                </a:lnTo>
                <a:lnTo>
                  <a:pt x="376" y="386"/>
                </a:lnTo>
                <a:lnTo>
                  <a:pt x="346" y="239"/>
                </a:lnTo>
                <a:lnTo>
                  <a:pt x="384" y="139"/>
                </a:lnTo>
                <a:lnTo>
                  <a:pt x="339" y="66"/>
                </a:lnTo>
                <a:lnTo>
                  <a:pt x="362" y="55"/>
                </a:lnTo>
                <a:lnTo>
                  <a:pt x="339" y="0"/>
                </a:lnTo>
                <a:lnTo>
                  <a:pt x="314" y="5"/>
                </a:lnTo>
                <a:lnTo>
                  <a:pt x="213" y="103"/>
                </a:lnTo>
                <a:lnTo>
                  <a:pt x="147" y="103"/>
                </a:lnTo>
                <a:lnTo>
                  <a:pt x="109" y="72"/>
                </a:lnTo>
                <a:lnTo>
                  <a:pt x="0" y="107"/>
                </a:lnTo>
                <a:lnTo>
                  <a:pt x="42" y="123"/>
                </a:lnTo>
                <a:lnTo>
                  <a:pt x="58" y="135"/>
                </a:lnTo>
                <a:close/>
              </a:path>
            </a:pathLst>
          </a:custGeom>
          <a:solidFill>
            <a:srgbClr val="C00000"/>
          </a:solidFill>
          <a:ln w="9525" cap="flat">
            <a:solidFill>
              <a:srgbClr val="000000"/>
            </a:solidFill>
            <a:prstDash val="solid"/>
            <a:miter lim="800000"/>
            <a:headEnd/>
            <a:tailEnd/>
          </a:ln>
        </p:spPr>
        <p:txBody>
          <a:bodyPr/>
          <a:lstStyle/>
          <a:p>
            <a:endParaRPr lang="fr-FR" dirty="0"/>
          </a:p>
        </p:txBody>
      </p:sp>
      <p:sp>
        <p:nvSpPr>
          <p:cNvPr id="15470" name="Freeform 239"/>
          <p:cNvSpPr>
            <a:spLocks/>
          </p:cNvSpPr>
          <p:nvPr/>
        </p:nvSpPr>
        <p:spPr bwMode="auto">
          <a:xfrm>
            <a:off x="8609675" y="2439314"/>
            <a:ext cx="588962" cy="536575"/>
          </a:xfrm>
          <a:custGeom>
            <a:avLst/>
            <a:gdLst>
              <a:gd name="T0" fmla="*/ 2147483647 w 352"/>
              <a:gd name="T1" fmla="*/ 2147483647 h 320"/>
              <a:gd name="T2" fmla="*/ 2147483647 w 352"/>
              <a:gd name="T3" fmla="*/ 2147483647 h 320"/>
              <a:gd name="T4" fmla="*/ 2147483647 w 352"/>
              <a:gd name="T5" fmla="*/ 2147483647 h 320"/>
              <a:gd name="T6" fmla="*/ 2147483647 w 352"/>
              <a:gd name="T7" fmla="*/ 2147483647 h 320"/>
              <a:gd name="T8" fmla="*/ 2147483647 w 352"/>
              <a:gd name="T9" fmla="*/ 2147483647 h 320"/>
              <a:gd name="T10" fmla="*/ 2147483647 w 352"/>
              <a:gd name="T11" fmla="*/ 2147483647 h 320"/>
              <a:gd name="T12" fmla="*/ 2147483647 w 352"/>
              <a:gd name="T13" fmla="*/ 2147483647 h 320"/>
              <a:gd name="T14" fmla="*/ 2147483647 w 352"/>
              <a:gd name="T15" fmla="*/ 2147483647 h 320"/>
              <a:gd name="T16" fmla="*/ 0 w 352"/>
              <a:gd name="T17" fmla="*/ 2147483647 h 320"/>
              <a:gd name="T18" fmla="*/ 2147483647 w 352"/>
              <a:gd name="T19" fmla="*/ 2147483647 h 320"/>
              <a:gd name="T20" fmla="*/ 2147483647 w 352"/>
              <a:gd name="T21" fmla="*/ 2147483647 h 320"/>
              <a:gd name="T22" fmla="*/ 2147483647 w 352"/>
              <a:gd name="T23" fmla="*/ 2147483647 h 320"/>
              <a:gd name="T24" fmla="*/ 2147483647 w 352"/>
              <a:gd name="T25" fmla="*/ 2147483647 h 320"/>
              <a:gd name="T26" fmla="*/ 2147483647 w 352"/>
              <a:gd name="T27" fmla="*/ 2147483647 h 320"/>
              <a:gd name="T28" fmla="*/ 2147483647 w 352"/>
              <a:gd name="T29" fmla="*/ 2147483647 h 320"/>
              <a:gd name="T30" fmla="*/ 2147483647 w 352"/>
              <a:gd name="T31" fmla="*/ 2147483647 h 320"/>
              <a:gd name="T32" fmla="*/ 2147483647 w 352"/>
              <a:gd name="T33" fmla="*/ 0 h 320"/>
              <a:gd name="T34" fmla="*/ 2147483647 w 352"/>
              <a:gd name="T35" fmla="*/ 2147483647 h 320"/>
              <a:gd name="T36" fmla="*/ 2147483647 w 352"/>
              <a:gd name="T37" fmla="*/ 2147483647 h 320"/>
              <a:gd name="T38" fmla="*/ 2147483647 w 352"/>
              <a:gd name="T39" fmla="*/ 2147483647 h 32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52"/>
              <a:gd name="T61" fmla="*/ 0 h 320"/>
              <a:gd name="T62" fmla="*/ 352 w 352"/>
              <a:gd name="T63" fmla="*/ 320 h 32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52" h="320">
                <a:moveTo>
                  <a:pt x="133" y="18"/>
                </a:moveTo>
                <a:lnTo>
                  <a:pt x="125" y="51"/>
                </a:lnTo>
                <a:lnTo>
                  <a:pt x="160" y="32"/>
                </a:lnTo>
                <a:lnTo>
                  <a:pt x="189" y="43"/>
                </a:lnTo>
                <a:lnTo>
                  <a:pt x="179" y="83"/>
                </a:lnTo>
                <a:lnTo>
                  <a:pt x="110" y="61"/>
                </a:lnTo>
                <a:lnTo>
                  <a:pt x="59" y="91"/>
                </a:lnTo>
                <a:lnTo>
                  <a:pt x="14" y="85"/>
                </a:lnTo>
                <a:lnTo>
                  <a:pt x="0" y="210"/>
                </a:lnTo>
                <a:lnTo>
                  <a:pt x="67" y="227"/>
                </a:lnTo>
                <a:lnTo>
                  <a:pt x="69" y="264"/>
                </a:lnTo>
                <a:lnTo>
                  <a:pt x="233" y="242"/>
                </a:lnTo>
                <a:lnTo>
                  <a:pt x="285" y="320"/>
                </a:lnTo>
                <a:lnTo>
                  <a:pt x="318" y="301"/>
                </a:lnTo>
                <a:lnTo>
                  <a:pt x="352" y="184"/>
                </a:lnTo>
                <a:lnTo>
                  <a:pt x="342" y="106"/>
                </a:lnTo>
                <a:lnTo>
                  <a:pt x="219" y="0"/>
                </a:lnTo>
                <a:lnTo>
                  <a:pt x="133" y="18"/>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71" name="Freeform 240"/>
          <p:cNvSpPr>
            <a:spLocks/>
          </p:cNvSpPr>
          <p:nvPr/>
        </p:nvSpPr>
        <p:spPr bwMode="auto">
          <a:xfrm>
            <a:off x="8257250" y="2150388"/>
            <a:ext cx="393700" cy="696912"/>
          </a:xfrm>
          <a:custGeom>
            <a:avLst/>
            <a:gdLst>
              <a:gd name="T0" fmla="*/ 2147483647 w 235"/>
              <a:gd name="T1" fmla="*/ 2147483647 h 416"/>
              <a:gd name="T2" fmla="*/ 2147483647 w 235"/>
              <a:gd name="T3" fmla="*/ 2147483647 h 416"/>
              <a:gd name="T4" fmla="*/ 2147483647 w 235"/>
              <a:gd name="T5" fmla="*/ 2147483647 h 416"/>
              <a:gd name="T6" fmla="*/ 0 w 235"/>
              <a:gd name="T7" fmla="*/ 2147483647 h 416"/>
              <a:gd name="T8" fmla="*/ 2147483647 w 235"/>
              <a:gd name="T9" fmla="*/ 2147483647 h 416"/>
              <a:gd name="T10" fmla="*/ 2147483647 w 235"/>
              <a:gd name="T11" fmla="*/ 2147483647 h 416"/>
              <a:gd name="T12" fmla="*/ 2147483647 w 235"/>
              <a:gd name="T13" fmla="*/ 2147483647 h 416"/>
              <a:gd name="T14" fmla="*/ 2147483647 w 235"/>
              <a:gd name="T15" fmla="*/ 2147483647 h 416"/>
              <a:gd name="T16" fmla="*/ 2147483647 w 235"/>
              <a:gd name="T17" fmla="*/ 2147483647 h 416"/>
              <a:gd name="T18" fmla="*/ 2147483647 w 235"/>
              <a:gd name="T19" fmla="*/ 2147483647 h 416"/>
              <a:gd name="T20" fmla="*/ 2147483647 w 235"/>
              <a:gd name="T21" fmla="*/ 2147483647 h 416"/>
              <a:gd name="T22" fmla="*/ 2147483647 w 235"/>
              <a:gd name="T23" fmla="*/ 2147483647 h 416"/>
              <a:gd name="T24" fmla="*/ 2147483647 w 235"/>
              <a:gd name="T25" fmla="*/ 2147483647 h 416"/>
              <a:gd name="T26" fmla="*/ 2147483647 w 235"/>
              <a:gd name="T27" fmla="*/ 2147483647 h 416"/>
              <a:gd name="T28" fmla="*/ 2147483647 w 235"/>
              <a:gd name="T29" fmla="*/ 2147483647 h 416"/>
              <a:gd name="T30" fmla="*/ 2147483647 w 235"/>
              <a:gd name="T31" fmla="*/ 2147483647 h 416"/>
              <a:gd name="T32" fmla="*/ 2147483647 w 235"/>
              <a:gd name="T33" fmla="*/ 2147483647 h 416"/>
              <a:gd name="T34" fmla="*/ 2147483647 w 235"/>
              <a:gd name="T35" fmla="*/ 2147483647 h 416"/>
              <a:gd name="T36" fmla="*/ 2147483647 w 235"/>
              <a:gd name="T37" fmla="*/ 0 h 416"/>
              <a:gd name="T38" fmla="*/ 2147483647 w 235"/>
              <a:gd name="T39" fmla="*/ 2147483647 h 416"/>
              <a:gd name="T40" fmla="*/ 2147483647 w 235"/>
              <a:gd name="T41" fmla="*/ 2147483647 h 416"/>
              <a:gd name="T42" fmla="*/ 2147483647 w 235"/>
              <a:gd name="T43" fmla="*/ 2147483647 h 4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5"/>
              <a:gd name="T67" fmla="*/ 0 h 416"/>
              <a:gd name="T68" fmla="*/ 235 w 235"/>
              <a:gd name="T69" fmla="*/ 416 h 41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5" h="416">
                <a:moveTo>
                  <a:pt x="147" y="20"/>
                </a:moveTo>
                <a:lnTo>
                  <a:pt x="83" y="72"/>
                </a:lnTo>
                <a:lnTo>
                  <a:pt x="23" y="120"/>
                </a:lnTo>
                <a:lnTo>
                  <a:pt x="0" y="234"/>
                </a:lnTo>
                <a:lnTo>
                  <a:pt x="98" y="335"/>
                </a:lnTo>
                <a:lnTo>
                  <a:pt x="170" y="376"/>
                </a:lnTo>
                <a:lnTo>
                  <a:pt x="160" y="403"/>
                </a:lnTo>
                <a:lnTo>
                  <a:pt x="210" y="416"/>
                </a:lnTo>
                <a:lnTo>
                  <a:pt x="210" y="383"/>
                </a:lnTo>
                <a:lnTo>
                  <a:pt x="224" y="258"/>
                </a:lnTo>
                <a:lnTo>
                  <a:pt x="96" y="194"/>
                </a:lnTo>
                <a:lnTo>
                  <a:pt x="111" y="157"/>
                </a:lnTo>
                <a:lnTo>
                  <a:pt x="216" y="98"/>
                </a:lnTo>
                <a:lnTo>
                  <a:pt x="208" y="76"/>
                </a:lnTo>
                <a:lnTo>
                  <a:pt x="219" y="69"/>
                </a:lnTo>
                <a:lnTo>
                  <a:pt x="235" y="44"/>
                </a:lnTo>
                <a:lnTo>
                  <a:pt x="234" y="28"/>
                </a:lnTo>
                <a:lnTo>
                  <a:pt x="218" y="16"/>
                </a:lnTo>
                <a:lnTo>
                  <a:pt x="176" y="0"/>
                </a:lnTo>
                <a:lnTo>
                  <a:pt x="147" y="20"/>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72" name="Freeform 241"/>
          <p:cNvSpPr>
            <a:spLocks/>
          </p:cNvSpPr>
          <p:nvPr/>
        </p:nvSpPr>
        <p:spPr bwMode="auto">
          <a:xfrm>
            <a:off x="9052588" y="1915438"/>
            <a:ext cx="201613" cy="1111250"/>
          </a:xfrm>
          <a:custGeom>
            <a:avLst/>
            <a:gdLst>
              <a:gd name="T0" fmla="*/ 2147483647 w 120"/>
              <a:gd name="T1" fmla="*/ 2147483647 h 663"/>
              <a:gd name="T2" fmla="*/ 2147483647 w 120"/>
              <a:gd name="T3" fmla="*/ 0 h 663"/>
              <a:gd name="T4" fmla="*/ 2147483647 w 120"/>
              <a:gd name="T5" fmla="*/ 0 h 663"/>
              <a:gd name="T6" fmla="*/ 0 w 120"/>
              <a:gd name="T7" fmla="*/ 2147483647 h 663"/>
              <a:gd name="T8" fmla="*/ 2147483647 w 120"/>
              <a:gd name="T9" fmla="*/ 2147483647 h 663"/>
              <a:gd name="T10" fmla="*/ 2147483647 w 120"/>
              <a:gd name="T11" fmla="*/ 2147483647 h 663"/>
              <a:gd name="T12" fmla="*/ 2147483647 w 120"/>
              <a:gd name="T13" fmla="*/ 2147483647 h 663"/>
              <a:gd name="T14" fmla="*/ 2147483647 w 120"/>
              <a:gd name="T15" fmla="*/ 2147483647 h 663"/>
              <a:gd name="T16" fmla="*/ 2147483647 w 120"/>
              <a:gd name="T17" fmla="*/ 2147483647 h 663"/>
              <a:gd name="T18" fmla="*/ 2147483647 w 120"/>
              <a:gd name="T19" fmla="*/ 2147483647 h 663"/>
              <a:gd name="T20" fmla="*/ 2147483647 w 120"/>
              <a:gd name="T21" fmla="*/ 2147483647 h 663"/>
              <a:gd name="T22" fmla="*/ 2147483647 w 120"/>
              <a:gd name="T23" fmla="*/ 2147483647 h 663"/>
              <a:gd name="T24" fmla="*/ 2147483647 w 120"/>
              <a:gd name="T25" fmla="*/ 2147483647 h 663"/>
              <a:gd name="T26" fmla="*/ 2147483647 w 120"/>
              <a:gd name="T27" fmla="*/ 2147483647 h 663"/>
              <a:gd name="T28" fmla="*/ 2147483647 w 120"/>
              <a:gd name="T29" fmla="*/ 2147483647 h 663"/>
              <a:gd name="T30" fmla="*/ 2147483647 w 120"/>
              <a:gd name="T31" fmla="*/ 2147483647 h 663"/>
              <a:gd name="T32" fmla="*/ 2147483647 w 120"/>
              <a:gd name="T33" fmla="*/ 2147483647 h 66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0"/>
              <a:gd name="T52" fmla="*/ 0 h 663"/>
              <a:gd name="T53" fmla="*/ 120 w 120"/>
              <a:gd name="T54" fmla="*/ 663 h 66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0" h="663">
                <a:moveTo>
                  <a:pt x="120" y="663"/>
                </a:moveTo>
                <a:lnTo>
                  <a:pt x="120" y="0"/>
                </a:lnTo>
                <a:lnTo>
                  <a:pt x="40" y="0"/>
                </a:lnTo>
                <a:lnTo>
                  <a:pt x="0" y="20"/>
                </a:lnTo>
                <a:lnTo>
                  <a:pt x="15" y="38"/>
                </a:lnTo>
                <a:lnTo>
                  <a:pt x="40" y="33"/>
                </a:lnTo>
                <a:lnTo>
                  <a:pt x="63" y="88"/>
                </a:lnTo>
                <a:lnTo>
                  <a:pt x="40" y="99"/>
                </a:lnTo>
                <a:lnTo>
                  <a:pt x="85" y="172"/>
                </a:lnTo>
                <a:lnTo>
                  <a:pt x="47" y="272"/>
                </a:lnTo>
                <a:lnTo>
                  <a:pt x="77" y="419"/>
                </a:lnTo>
                <a:lnTo>
                  <a:pt x="87" y="497"/>
                </a:lnTo>
                <a:lnTo>
                  <a:pt x="53" y="614"/>
                </a:lnTo>
                <a:lnTo>
                  <a:pt x="66" y="663"/>
                </a:lnTo>
                <a:lnTo>
                  <a:pt x="120" y="663"/>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3" name="Freeform 242"/>
          <p:cNvSpPr>
            <a:spLocks/>
          </p:cNvSpPr>
          <p:nvPr/>
        </p:nvSpPr>
        <p:spPr bwMode="auto">
          <a:xfrm>
            <a:off x="8149300" y="2712364"/>
            <a:ext cx="1014412" cy="314325"/>
          </a:xfrm>
          <a:custGeom>
            <a:avLst/>
            <a:gdLst>
              <a:gd name="T0" fmla="*/ 0 w 606"/>
              <a:gd name="T1" fmla="*/ 2147483647 h 188"/>
              <a:gd name="T2" fmla="*/ 2147483647 w 606"/>
              <a:gd name="T3" fmla="*/ 2147483647 h 188"/>
              <a:gd name="T4" fmla="*/ 2147483647 w 606"/>
              <a:gd name="T5" fmla="*/ 2147483647 h 188"/>
              <a:gd name="T6" fmla="*/ 2147483647 w 606"/>
              <a:gd name="T7" fmla="*/ 2147483647 h 188"/>
              <a:gd name="T8" fmla="*/ 2147483647 w 606"/>
              <a:gd name="T9" fmla="*/ 2147483647 h 188"/>
              <a:gd name="T10" fmla="*/ 2147483647 w 606"/>
              <a:gd name="T11" fmla="*/ 2147483647 h 188"/>
              <a:gd name="T12" fmla="*/ 2147483647 w 606"/>
              <a:gd name="T13" fmla="*/ 2147483647 h 188"/>
              <a:gd name="T14" fmla="*/ 2147483647 w 606"/>
              <a:gd name="T15" fmla="*/ 2147483647 h 188"/>
              <a:gd name="T16" fmla="*/ 2147483647 w 606"/>
              <a:gd name="T17" fmla="*/ 2147483647 h 188"/>
              <a:gd name="T18" fmla="*/ 2147483647 w 606"/>
              <a:gd name="T19" fmla="*/ 2147483647 h 188"/>
              <a:gd name="T20" fmla="*/ 2147483647 w 606"/>
              <a:gd name="T21" fmla="*/ 2147483647 h 188"/>
              <a:gd name="T22" fmla="*/ 2147483647 w 606"/>
              <a:gd name="T23" fmla="*/ 0 h 188"/>
              <a:gd name="T24" fmla="*/ 2147483647 w 606"/>
              <a:gd name="T25" fmla="*/ 2147483647 h 188"/>
              <a:gd name="T26" fmla="*/ 2147483647 w 606"/>
              <a:gd name="T27" fmla="*/ 2147483647 h 188"/>
              <a:gd name="T28" fmla="*/ 0 w 606"/>
              <a:gd name="T29" fmla="*/ 2147483647 h 188"/>
              <a:gd name="T30" fmla="*/ 0 w 606"/>
              <a:gd name="T31" fmla="*/ 2147483647 h 188"/>
              <a:gd name="T32" fmla="*/ 0 w 606"/>
              <a:gd name="T33" fmla="*/ 2147483647 h 188"/>
              <a:gd name="T34" fmla="*/ 0 w 606"/>
              <a:gd name="T35" fmla="*/ 2147483647 h 18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6"/>
              <a:gd name="T55" fmla="*/ 0 h 188"/>
              <a:gd name="T56" fmla="*/ 606 w 606"/>
              <a:gd name="T57" fmla="*/ 188 h 18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6" h="188">
                <a:moveTo>
                  <a:pt x="0" y="188"/>
                </a:moveTo>
                <a:lnTo>
                  <a:pt x="606" y="188"/>
                </a:lnTo>
                <a:lnTo>
                  <a:pt x="593" y="139"/>
                </a:lnTo>
                <a:lnTo>
                  <a:pt x="560" y="158"/>
                </a:lnTo>
                <a:lnTo>
                  <a:pt x="508" y="80"/>
                </a:lnTo>
                <a:lnTo>
                  <a:pt x="344" y="102"/>
                </a:lnTo>
                <a:lnTo>
                  <a:pt x="342" y="65"/>
                </a:lnTo>
                <a:lnTo>
                  <a:pt x="275" y="48"/>
                </a:lnTo>
                <a:lnTo>
                  <a:pt x="275" y="81"/>
                </a:lnTo>
                <a:lnTo>
                  <a:pt x="225" y="68"/>
                </a:lnTo>
                <a:lnTo>
                  <a:pt x="235" y="41"/>
                </a:lnTo>
                <a:lnTo>
                  <a:pt x="163" y="0"/>
                </a:lnTo>
                <a:lnTo>
                  <a:pt x="12" y="73"/>
                </a:lnTo>
                <a:lnTo>
                  <a:pt x="28" y="105"/>
                </a:lnTo>
                <a:lnTo>
                  <a:pt x="0" y="142"/>
                </a:lnTo>
                <a:lnTo>
                  <a:pt x="0" y="18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4" name="Freeform 243"/>
          <p:cNvSpPr>
            <a:spLocks/>
          </p:cNvSpPr>
          <p:nvPr/>
        </p:nvSpPr>
        <p:spPr bwMode="auto">
          <a:xfrm>
            <a:off x="8149300" y="1966238"/>
            <a:ext cx="273050" cy="982662"/>
          </a:xfrm>
          <a:custGeom>
            <a:avLst/>
            <a:gdLst>
              <a:gd name="T0" fmla="*/ 2147483647 w 163"/>
              <a:gd name="T1" fmla="*/ 0 h 587"/>
              <a:gd name="T2" fmla="*/ 2147483647 w 163"/>
              <a:gd name="T3" fmla="*/ 2147483647 h 587"/>
              <a:gd name="T4" fmla="*/ 2147483647 w 163"/>
              <a:gd name="T5" fmla="*/ 2147483647 h 587"/>
              <a:gd name="T6" fmla="*/ 2147483647 w 163"/>
              <a:gd name="T7" fmla="*/ 2147483647 h 587"/>
              <a:gd name="T8" fmla="*/ 2147483647 w 163"/>
              <a:gd name="T9" fmla="*/ 2147483647 h 587"/>
              <a:gd name="T10" fmla="*/ 2147483647 w 163"/>
              <a:gd name="T11" fmla="*/ 2147483647 h 587"/>
              <a:gd name="T12" fmla="*/ 2147483647 w 163"/>
              <a:gd name="T13" fmla="*/ 2147483647 h 587"/>
              <a:gd name="T14" fmla="*/ 2147483647 w 163"/>
              <a:gd name="T15" fmla="*/ 2147483647 h 587"/>
              <a:gd name="T16" fmla="*/ 2147483647 w 163"/>
              <a:gd name="T17" fmla="*/ 2147483647 h 587"/>
              <a:gd name="T18" fmla="*/ 0 w 163"/>
              <a:gd name="T19" fmla="*/ 2147483647 h 587"/>
              <a:gd name="T20" fmla="*/ 0 w 163"/>
              <a:gd name="T21" fmla="*/ 2147483647 h 587"/>
              <a:gd name="T22" fmla="*/ 2147483647 w 163"/>
              <a:gd name="T23" fmla="*/ 0 h 587"/>
              <a:gd name="T24" fmla="*/ 2147483647 w 163"/>
              <a:gd name="T25" fmla="*/ 0 h 587"/>
              <a:gd name="T26" fmla="*/ 2147483647 w 163"/>
              <a:gd name="T27" fmla="*/ 0 h 58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63"/>
              <a:gd name="T43" fmla="*/ 0 h 587"/>
              <a:gd name="T44" fmla="*/ 163 w 163"/>
              <a:gd name="T45" fmla="*/ 587 h 58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63" h="587">
                <a:moveTo>
                  <a:pt x="43" y="0"/>
                </a:moveTo>
                <a:lnTo>
                  <a:pt x="36" y="45"/>
                </a:lnTo>
                <a:lnTo>
                  <a:pt x="89" y="56"/>
                </a:lnTo>
                <a:lnTo>
                  <a:pt x="148" y="182"/>
                </a:lnTo>
                <a:lnTo>
                  <a:pt x="88" y="230"/>
                </a:lnTo>
                <a:lnTo>
                  <a:pt x="65" y="344"/>
                </a:lnTo>
                <a:lnTo>
                  <a:pt x="163" y="445"/>
                </a:lnTo>
                <a:lnTo>
                  <a:pt x="12" y="518"/>
                </a:lnTo>
                <a:lnTo>
                  <a:pt x="28" y="550"/>
                </a:lnTo>
                <a:lnTo>
                  <a:pt x="0" y="587"/>
                </a:lnTo>
                <a:lnTo>
                  <a:pt x="0" y="8"/>
                </a:lnTo>
                <a:lnTo>
                  <a:pt x="43"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5" name="Freeform 244"/>
          <p:cNvSpPr>
            <a:spLocks/>
          </p:cNvSpPr>
          <p:nvPr/>
        </p:nvSpPr>
        <p:spPr bwMode="auto">
          <a:xfrm>
            <a:off x="8149300" y="1915438"/>
            <a:ext cx="969962" cy="355600"/>
          </a:xfrm>
          <a:custGeom>
            <a:avLst/>
            <a:gdLst>
              <a:gd name="T0" fmla="*/ 2147483647 w 580"/>
              <a:gd name="T1" fmla="*/ 2147483647 h 212"/>
              <a:gd name="T2" fmla="*/ 2147483647 w 580"/>
              <a:gd name="T3" fmla="*/ 2147483647 h 212"/>
              <a:gd name="T4" fmla="*/ 2147483647 w 580"/>
              <a:gd name="T5" fmla="*/ 2147483647 h 212"/>
              <a:gd name="T6" fmla="*/ 2147483647 w 580"/>
              <a:gd name="T7" fmla="*/ 2147483647 h 212"/>
              <a:gd name="T8" fmla="*/ 2147483647 w 580"/>
              <a:gd name="T9" fmla="*/ 2147483647 h 212"/>
              <a:gd name="T10" fmla="*/ 0 w 580"/>
              <a:gd name="T11" fmla="*/ 2147483647 h 212"/>
              <a:gd name="T12" fmla="*/ 0 w 580"/>
              <a:gd name="T13" fmla="*/ 0 h 212"/>
              <a:gd name="T14" fmla="*/ 2147483647 w 580"/>
              <a:gd name="T15" fmla="*/ 0 h 212"/>
              <a:gd name="T16" fmla="*/ 2147483647 w 580"/>
              <a:gd name="T17" fmla="*/ 2147483647 h 212"/>
              <a:gd name="T18" fmla="*/ 2147483647 w 580"/>
              <a:gd name="T19" fmla="*/ 2147483647 h 212"/>
              <a:gd name="T20" fmla="*/ 2147483647 w 580"/>
              <a:gd name="T21" fmla="*/ 2147483647 h 212"/>
              <a:gd name="T22" fmla="*/ 2147483647 w 580"/>
              <a:gd name="T23" fmla="*/ 2147483647 h 212"/>
              <a:gd name="T24" fmla="*/ 2147483647 w 580"/>
              <a:gd name="T25" fmla="*/ 2147483647 h 212"/>
              <a:gd name="T26" fmla="*/ 2147483647 w 580"/>
              <a:gd name="T27" fmla="*/ 2147483647 h 212"/>
              <a:gd name="T28" fmla="*/ 2147483647 w 580"/>
              <a:gd name="T29" fmla="*/ 2147483647 h 212"/>
              <a:gd name="T30" fmla="*/ 2147483647 w 580"/>
              <a:gd name="T31" fmla="*/ 2147483647 h 212"/>
              <a:gd name="T32" fmla="*/ 2147483647 w 580"/>
              <a:gd name="T33" fmla="*/ 2147483647 h 2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80"/>
              <a:gd name="T52" fmla="*/ 0 h 212"/>
              <a:gd name="T53" fmla="*/ 580 w 580"/>
              <a:gd name="T54" fmla="*/ 212 h 2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80" h="212">
                <a:moveTo>
                  <a:pt x="212" y="160"/>
                </a:moveTo>
                <a:lnTo>
                  <a:pt x="148" y="212"/>
                </a:lnTo>
                <a:lnTo>
                  <a:pt x="89" y="86"/>
                </a:lnTo>
                <a:lnTo>
                  <a:pt x="36" y="75"/>
                </a:lnTo>
                <a:lnTo>
                  <a:pt x="43" y="30"/>
                </a:lnTo>
                <a:lnTo>
                  <a:pt x="0" y="38"/>
                </a:lnTo>
                <a:lnTo>
                  <a:pt x="0" y="0"/>
                </a:lnTo>
                <a:lnTo>
                  <a:pt x="580" y="0"/>
                </a:lnTo>
                <a:lnTo>
                  <a:pt x="540" y="20"/>
                </a:lnTo>
                <a:lnTo>
                  <a:pt x="555" y="38"/>
                </a:lnTo>
                <a:lnTo>
                  <a:pt x="454" y="136"/>
                </a:lnTo>
                <a:lnTo>
                  <a:pt x="388" y="136"/>
                </a:lnTo>
                <a:lnTo>
                  <a:pt x="350" y="105"/>
                </a:lnTo>
                <a:lnTo>
                  <a:pt x="241" y="140"/>
                </a:lnTo>
                <a:lnTo>
                  <a:pt x="212" y="16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521" name="Shape 81"/>
          <p:cNvSpPr>
            <a:spLocks noChangeArrowheads="1"/>
          </p:cNvSpPr>
          <p:nvPr/>
        </p:nvSpPr>
        <p:spPr bwMode="auto">
          <a:xfrm>
            <a:off x="7003411" y="4074653"/>
            <a:ext cx="503238" cy="400050"/>
          </a:xfrm>
          <a:prstGeom prst="rect">
            <a:avLst/>
          </a:prstGeom>
          <a:solidFill>
            <a:srgbClr val="FF0000"/>
          </a:solidFill>
          <a:ln w="12700">
            <a:noFill/>
            <a:miter lim="400000"/>
            <a:headEnd/>
            <a:tailEnd/>
          </a:ln>
        </p:spPr>
        <p:txBody>
          <a:bodyPr lIns="0" tIns="0" rIns="0" bIns="0"/>
          <a:lstStyle/>
          <a:p>
            <a:endParaRPr lang="fr-FR">
              <a:solidFill>
                <a:srgbClr val="000000"/>
              </a:solidFill>
              <a:latin typeface="Calibri" pitchFamily="34" charset="0"/>
              <a:cs typeface="Helvetica Neue"/>
              <a:sym typeface="Calibri" pitchFamily="34" charset="0"/>
            </a:endParaRPr>
          </a:p>
        </p:txBody>
      </p:sp>
      <p:sp>
        <p:nvSpPr>
          <p:cNvPr id="15522" name="Shape 82"/>
          <p:cNvSpPr>
            <a:spLocks noChangeArrowheads="1"/>
          </p:cNvSpPr>
          <p:nvPr/>
        </p:nvSpPr>
        <p:spPr bwMode="auto">
          <a:xfrm>
            <a:off x="7821612" y="4084878"/>
            <a:ext cx="3136900" cy="366713"/>
          </a:xfrm>
          <a:prstGeom prst="rect">
            <a:avLst/>
          </a:prstGeom>
          <a:noFill/>
          <a:ln w="12700">
            <a:noFill/>
            <a:miter lim="400000"/>
            <a:headEnd/>
            <a:tailEnd/>
          </a:ln>
        </p:spPr>
        <p:txBody>
          <a:bodyPr lIns="45718" tIns="45718" rIns="45718" bIns="45718">
            <a:spAutoFit/>
          </a:bodyPr>
          <a:lstStyle/>
          <a:p>
            <a:r>
              <a:rPr lang="fr-FR" b="1" dirty="0">
                <a:solidFill>
                  <a:srgbClr val="000000"/>
                </a:solidFill>
                <a:latin typeface="Calibri" pitchFamily="34" charset="0"/>
                <a:cs typeface="Helvetica Neue"/>
                <a:sym typeface="Calibri" pitchFamily="34" charset="0"/>
              </a:rPr>
              <a:t>Entre 6 et 19  acteurs</a:t>
            </a:r>
          </a:p>
        </p:txBody>
      </p:sp>
      <p:grpSp>
        <p:nvGrpSpPr>
          <p:cNvPr id="24" name="Groupe 23"/>
          <p:cNvGrpSpPr/>
          <p:nvPr/>
        </p:nvGrpSpPr>
        <p:grpSpPr>
          <a:xfrm>
            <a:off x="1759856" y="1304890"/>
            <a:ext cx="5499914" cy="4922076"/>
            <a:chOff x="203027" y="2154238"/>
            <a:chExt cx="4772507" cy="4035425"/>
          </a:xfrm>
        </p:grpSpPr>
        <p:sp>
          <p:nvSpPr>
            <p:cNvPr id="15386" name="Freeform 154"/>
            <p:cNvSpPr>
              <a:spLocks/>
            </p:cNvSpPr>
            <p:nvPr/>
          </p:nvSpPr>
          <p:spPr bwMode="auto">
            <a:xfrm>
              <a:off x="287338" y="4199525"/>
              <a:ext cx="261937" cy="260350"/>
            </a:xfrm>
            <a:custGeom>
              <a:avLst/>
              <a:gdLst>
                <a:gd name="T0" fmla="*/ 2147483647 w 156"/>
                <a:gd name="T1" fmla="*/ 2147483647 h 155"/>
                <a:gd name="T2" fmla="*/ 0 w 156"/>
                <a:gd name="T3" fmla="*/ 2147483647 h 155"/>
                <a:gd name="T4" fmla="*/ 2147483647 w 156"/>
                <a:gd name="T5" fmla="*/ 2147483647 h 155"/>
                <a:gd name="T6" fmla="*/ 2147483647 w 156"/>
                <a:gd name="T7" fmla="*/ 2147483647 h 155"/>
                <a:gd name="T8" fmla="*/ 2147483647 w 156"/>
                <a:gd name="T9" fmla="*/ 2147483647 h 155"/>
                <a:gd name="T10" fmla="*/ 2147483647 w 156"/>
                <a:gd name="T11" fmla="*/ 2147483647 h 155"/>
                <a:gd name="T12" fmla="*/ 2147483647 w 156"/>
                <a:gd name="T13" fmla="*/ 0 h 155"/>
                <a:gd name="T14" fmla="*/ 2147483647 w 156"/>
                <a:gd name="T15" fmla="*/ 2147483647 h 155"/>
                <a:gd name="T16" fmla="*/ 2147483647 w 156"/>
                <a:gd name="T17" fmla="*/ 2147483647 h 155"/>
                <a:gd name="T18" fmla="*/ 2147483647 w 156"/>
                <a:gd name="T19" fmla="*/ 2147483647 h 155"/>
                <a:gd name="T20" fmla="*/ 2147483647 w 156"/>
                <a:gd name="T21" fmla="*/ 2147483647 h 155"/>
                <a:gd name="T22" fmla="*/ 2147483647 w 156"/>
                <a:gd name="T23" fmla="*/ 2147483647 h 155"/>
                <a:gd name="T24" fmla="*/ 2147483647 w 156"/>
                <a:gd name="T25" fmla="*/ 2147483647 h 155"/>
                <a:gd name="T26" fmla="*/ 2147483647 w 156"/>
                <a:gd name="T27" fmla="*/ 2147483647 h 155"/>
                <a:gd name="T28" fmla="*/ 2147483647 w 156"/>
                <a:gd name="T29" fmla="*/ 2147483647 h 155"/>
                <a:gd name="T30" fmla="*/ 2147483647 w 156"/>
                <a:gd name="T31" fmla="*/ 2147483647 h 155"/>
                <a:gd name="T32" fmla="*/ 2147483647 w 156"/>
                <a:gd name="T33" fmla="*/ 2147483647 h 155"/>
                <a:gd name="T34" fmla="*/ 2147483647 w 156"/>
                <a:gd name="T35" fmla="*/ 2147483647 h 155"/>
                <a:gd name="T36" fmla="*/ 2147483647 w 156"/>
                <a:gd name="T37" fmla="*/ 2147483647 h 1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6"/>
                <a:gd name="T58" fmla="*/ 0 h 155"/>
                <a:gd name="T59" fmla="*/ 156 w 156"/>
                <a:gd name="T60" fmla="*/ 155 h 1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6" h="155">
                  <a:moveTo>
                    <a:pt x="12" y="125"/>
                  </a:moveTo>
                  <a:lnTo>
                    <a:pt x="0" y="56"/>
                  </a:lnTo>
                  <a:lnTo>
                    <a:pt x="13" y="42"/>
                  </a:lnTo>
                  <a:lnTo>
                    <a:pt x="60" y="66"/>
                  </a:lnTo>
                  <a:lnTo>
                    <a:pt x="80" y="43"/>
                  </a:lnTo>
                  <a:lnTo>
                    <a:pt x="69" y="19"/>
                  </a:lnTo>
                  <a:lnTo>
                    <a:pt x="88" y="0"/>
                  </a:lnTo>
                  <a:lnTo>
                    <a:pt x="108" y="15"/>
                  </a:lnTo>
                  <a:lnTo>
                    <a:pt x="106" y="42"/>
                  </a:lnTo>
                  <a:lnTo>
                    <a:pt x="143" y="56"/>
                  </a:lnTo>
                  <a:lnTo>
                    <a:pt x="156" y="69"/>
                  </a:lnTo>
                  <a:lnTo>
                    <a:pt x="90" y="85"/>
                  </a:lnTo>
                  <a:lnTo>
                    <a:pt x="58" y="75"/>
                  </a:lnTo>
                  <a:lnTo>
                    <a:pt x="68" y="130"/>
                  </a:lnTo>
                  <a:lnTo>
                    <a:pt x="47" y="149"/>
                  </a:lnTo>
                  <a:lnTo>
                    <a:pt x="28" y="155"/>
                  </a:lnTo>
                  <a:lnTo>
                    <a:pt x="12" y="12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87" name="Freeform 155"/>
            <p:cNvSpPr>
              <a:spLocks/>
            </p:cNvSpPr>
            <p:nvPr/>
          </p:nvSpPr>
          <p:spPr bwMode="auto">
            <a:xfrm>
              <a:off x="495300" y="4576763"/>
              <a:ext cx="63500" cy="66675"/>
            </a:xfrm>
            <a:custGeom>
              <a:avLst/>
              <a:gdLst>
                <a:gd name="T0" fmla="*/ 2147483647 w 38"/>
                <a:gd name="T1" fmla="*/ 0 h 40"/>
                <a:gd name="T2" fmla="*/ 0 w 38"/>
                <a:gd name="T3" fmla="*/ 2147483647 h 40"/>
                <a:gd name="T4" fmla="*/ 2147483647 w 38"/>
                <a:gd name="T5" fmla="*/ 2147483647 h 40"/>
                <a:gd name="T6" fmla="*/ 2147483647 w 38"/>
                <a:gd name="T7" fmla="*/ 2147483647 h 40"/>
                <a:gd name="T8" fmla="*/ 2147483647 w 38"/>
                <a:gd name="T9" fmla="*/ 2147483647 h 40"/>
                <a:gd name="T10" fmla="*/ 2147483647 w 38"/>
                <a:gd name="T11" fmla="*/ 2147483647 h 40"/>
                <a:gd name="T12" fmla="*/ 2147483647 w 38"/>
                <a:gd name="T13" fmla="*/ 0 h 40"/>
                <a:gd name="T14" fmla="*/ 2147483647 w 38"/>
                <a:gd name="T15" fmla="*/ 0 h 40"/>
                <a:gd name="T16" fmla="*/ 2147483647 w 38"/>
                <a:gd name="T17" fmla="*/ 0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40"/>
                <a:gd name="T29" fmla="*/ 38 w 38"/>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40">
                  <a:moveTo>
                    <a:pt x="16" y="0"/>
                  </a:moveTo>
                  <a:lnTo>
                    <a:pt x="0" y="17"/>
                  </a:lnTo>
                  <a:lnTo>
                    <a:pt x="3" y="33"/>
                  </a:lnTo>
                  <a:lnTo>
                    <a:pt x="19" y="40"/>
                  </a:lnTo>
                  <a:lnTo>
                    <a:pt x="36" y="28"/>
                  </a:lnTo>
                  <a:lnTo>
                    <a:pt x="38" y="16"/>
                  </a:lnTo>
                  <a:lnTo>
                    <a:pt x="16"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88" name="Freeform 156"/>
            <p:cNvSpPr>
              <a:spLocks/>
            </p:cNvSpPr>
            <p:nvPr/>
          </p:nvSpPr>
          <p:spPr bwMode="auto">
            <a:xfrm>
              <a:off x="327025" y="4643438"/>
              <a:ext cx="281654" cy="363537"/>
            </a:xfrm>
            <a:custGeom>
              <a:avLst/>
              <a:gdLst>
                <a:gd name="T0" fmla="*/ 2147483647 w 114"/>
                <a:gd name="T1" fmla="*/ 0 h 134"/>
                <a:gd name="T2" fmla="*/ 2147483647 w 114"/>
                <a:gd name="T3" fmla="*/ 2147483647 h 134"/>
                <a:gd name="T4" fmla="*/ 2147483647 w 114"/>
                <a:gd name="T5" fmla="*/ 2147483647 h 134"/>
                <a:gd name="T6" fmla="*/ 2147483647 w 114"/>
                <a:gd name="T7" fmla="*/ 2147483647 h 134"/>
                <a:gd name="T8" fmla="*/ 2147483647 w 114"/>
                <a:gd name="T9" fmla="*/ 2147483647 h 134"/>
                <a:gd name="T10" fmla="*/ 2147483647 w 114"/>
                <a:gd name="T11" fmla="*/ 2147483647 h 134"/>
                <a:gd name="T12" fmla="*/ 2147483647 w 114"/>
                <a:gd name="T13" fmla="*/ 2147483647 h 134"/>
                <a:gd name="T14" fmla="*/ 2147483647 w 114"/>
                <a:gd name="T15" fmla="*/ 2147483647 h 134"/>
                <a:gd name="T16" fmla="*/ 2147483647 w 114"/>
                <a:gd name="T17" fmla="*/ 2147483647 h 134"/>
                <a:gd name="T18" fmla="*/ 2147483647 w 114"/>
                <a:gd name="T19" fmla="*/ 2147483647 h 134"/>
                <a:gd name="T20" fmla="*/ 2147483647 w 114"/>
                <a:gd name="T21" fmla="*/ 2147483647 h 134"/>
                <a:gd name="T22" fmla="*/ 2147483647 w 114"/>
                <a:gd name="T23" fmla="*/ 2147483647 h 134"/>
                <a:gd name="T24" fmla="*/ 2147483647 w 114"/>
                <a:gd name="T25" fmla="*/ 2147483647 h 134"/>
                <a:gd name="T26" fmla="*/ 2147483647 w 114"/>
                <a:gd name="T27" fmla="*/ 2147483647 h 134"/>
                <a:gd name="T28" fmla="*/ 2147483647 w 114"/>
                <a:gd name="T29" fmla="*/ 2147483647 h 134"/>
                <a:gd name="T30" fmla="*/ 2147483647 w 114"/>
                <a:gd name="T31" fmla="*/ 2147483647 h 134"/>
                <a:gd name="T32" fmla="*/ 2147483647 w 114"/>
                <a:gd name="T33" fmla="*/ 2147483647 h 134"/>
                <a:gd name="T34" fmla="*/ 2147483647 w 114"/>
                <a:gd name="T35" fmla="*/ 2147483647 h 134"/>
                <a:gd name="T36" fmla="*/ 2147483647 w 114"/>
                <a:gd name="T37" fmla="*/ 2147483647 h 134"/>
                <a:gd name="T38" fmla="*/ 2147483647 w 114"/>
                <a:gd name="T39" fmla="*/ 2147483647 h 134"/>
                <a:gd name="T40" fmla="*/ 2147483647 w 114"/>
                <a:gd name="T41" fmla="*/ 2147483647 h 134"/>
                <a:gd name="T42" fmla="*/ 2147483647 w 114"/>
                <a:gd name="T43" fmla="*/ 2147483647 h 134"/>
                <a:gd name="T44" fmla="*/ 2147483647 w 114"/>
                <a:gd name="T45" fmla="*/ 2147483647 h 134"/>
                <a:gd name="T46" fmla="*/ 2147483647 w 114"/>
                <a:gd name="T47" fmla="*/ 2147483647 h 134"/>
                <a:gd name="T48" fmla="*/ 2147483647 w 114"/>
                <a:gd name="T49" fmla="*/ 2147483647 h 134"/>
                <a:gd name="T50" fmla="*/ 2147483647 w 114"/>
                <a:gd name="T51" fmla="*/ 2147483647 h 134"/>
                <a:gd name="T52" fmla="*/ 0 w 114"/>
                <a:gd name="T53" fmla="*/ 2147483647 h 134"/>
                <a:gd name="T54" fmla="*/ 2147483647 w 114"/>
                <a:gd name="T55" fmla="*/ 2147483647 h 134"/>
                <a:gd name="T56" fmla="*/ 2147483647 w 114"/>
                <a:gd name="T57" fmla="*/ 0 h 134"/>
                <a:gd name="T58" fmla="*/ 2147483647 w 114"/>
                <a:gd name="T59" fmla="*/ 0 h 134"/>
                <a:gd name="T60" fmla="*/ 2147483647 w 114"/>
                <a:gd name="T61" fmla="*/ 0 h 13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14"/>
                <a:gd name="T94" fmla="*/ 0 h 134"/>
                <a:gd name="T95" fmla="*/ 114 w 114"/>
                <a:gd name="T96" fmla="*/ 134 h 13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14" h="134">
                  <a:moveTo>
                    <a:pt x="21" y="0"/>
                  </a:moveTo>
                  <a:lnTo>
                    <a:pt x="53" y="14"/>
                  </a:lnTo>
                  <a:lnTo>
                    <a:pt x="74" y="35"/>
                  </a:lnTo>
                  <a:lnTo>
                    <a:pt x="96" y="27"/>
                  </a:lnTo>
                  <a:lnTo>
                    <a:pt x="90" y="38"/>
                  </a:lnTo>
                  <a:lnTo>
                    <a:pt x="79" y="35"/>
                  </a:lnTo>
                  <a:lnTo>
                    <a:pt x="77" y="45"/>
                  </a:lnTo>
                  <a:lnTo>
                    <a:pt x="88" y="49"/>
                  </a:lnTo>
                  <a:lnTo>
                    <a:pt x="77" y="56"/>
                  </a:lnTo>
                  <a:lnTo>
                    <a:pt x="82" y="61"/>
                  </a:lnTo>
                  <a:lnTo>
                    <a:pt x="93" y="59"/>
                  </a:lnTo>
                  <a:lnTo>
                    <a:pt x="90" y="69"/>
                  </a:lnTo>
                  <a:lnTo>
                    <a:pt x="106" y="85"/>
                  </a:lnTo>
                  <a:lnTo>
                    <a:pt x="114" y="113"/>
                  </a:lnTo>
                  <a:lnTo>
                    <a:pt x="100" y="134"/>
                  </a:lnTo>
                  <a:lnTo>
                    <a:pt x="87" y="113"/>
                  </a:lnTo>
                  <a:lnTo>
                    <a:pt x="55" y="110"/>
                  </a:lnTo>
                  <a:lnTo>
                    <a:pt x="45" y="117"/>
                  </a:lnTo>
                  <a:lnTo>
                    <a:pt x="36" y="99"/>
                  </a:lnTo>
                  <a:lnTo>
                    <a:pt x="48" y="89"/>
                  </a:lnTo>
                  <a:lnTo>
                    <a:pt x="64" y="94"/>
                  </a:lnTo>
                  <a:lnTo>
                    <a:pt x="58" y="78"/>
                  </a:lnTo>
                  <a:lnTo>
                    <a:pt x="39" y="77"/>
                  </a:lnTo>
                  <a:lnTo>
                    <a:pt x="24" y="65"/>
                  </a:lnTo>
                  <a:lnTo>
                    <a:pt x="13" y="48"/>
                  </a:lnTo>
                  <a:lnTo>
                    <a:pt x="15" y="38"/>
                  </a:lnTo>
                  <a:lnTo>
                    <a:pt x="0" y="19"/>
                  </a:lnTo>
                  <a:lnTo>
                    <a:pt x="7" y="6"/>
                  </a:lnTo>
                  <a:lnTo>
                    <a:pt x="21" y="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89" name="Freeform 157"/>
            <p:cNvSpPr>
              <a:spLocks/>
            </p:cNvSpPr>
            <p:nvPr/>
          </p:nvSpPr>
          <p:spPr bwMode="auto">
            <a:xfrm>
              <a:off x="293688" y="5141913"/>
              <a:ext cx="268287" cy="334962"/>
            </a:xfrm>
            <a:custGeom>
              <a:avLst/>
              <a:gdLst>
                <a:gd name="T0" fmla="*/ 2147483647 w 160"/>
                <a:gd name="T1" fmla="*/ 0 h 200"/>
                <a:gd name="T2" fmla="*/ 2147483647 w 160"/>
                <a:gd name="T3" fmla="*/ 2147483647 h 200"/>
                <a:gd name="T4" fmla="*/ 2147483647 w 160"/>
                <a:gd name="T5" fmla="*/ 2147483647 h 200"/>
                <a:gd name="T6" fmla="*/ 2147483647 w 160"/>
                <a:gd name="T7" fmla="*/ 2147483647 h 200"/>
                <a:gd name="T8" fmla="*/ 0 w 160"/>
                <a:gd name="T9" fmla="*/ 2147483647 h 200"/>
                <a:gd name="T10" fmla="*/ 2147483647 w 160"/>
                <a:gd name="T11" fmla="*/ 2147483647 h 200"/>
                <a:gd name="T12" fmla="*/ 2147483647 w 160"/>
                <a:gd name="T13" fmla="*/ 2147483647 h 200"/>
                <a:gd name="T14" fmla="*/ 2147483647 w 160"/>
                <a:gd name="T15" fmla="*/ 2147483647 h 200"/>
                <a:gd name="T16" fmla="*/ 2147483647 w 160"/>
                <a:gd name="T17" fmla="*/ 2147483647 h 200"/>
                <a:gd name="T18" fmla="*/ 2147483647 w 160"/>
                <a:gd name="T19" fmla="*/ 2147483647 h 200"/>
                <a:gd name="T20" fmla="*/ 2147483647 w 160"/>
                <a:gd name="T21" fmla="*/ 2147483647 h 200"/>
                <a:gd name="T22" fmla="*/ 2147483647 w 160"/>
                <a:gd name="T23" fmla="*/ 2147483647 h 200"/>
                <a:gd name="T24" fmla="*/ 2147483647 w 160"/>
                <a:gd name="T25" fmla="*/ 2147483647 h 200"/>
                <a:gd name="T26" fmla="*/ 2147483647 w 160"/>
                <a:gd name="T27" fmla="*/ 2147483647 h 200"/>
                <a:gd name="T28" fmla="*/ 2147483647 w 160"/>
                <a:gd name="T29" fmla="*/ 2147483647 h 200"/>
                <a:gd name="T30" fmla="*/ 2147483647 w 160"/>
                <a:gd name="T31" fmla="*/ 2147483647 h 200"/>
                <a:gd name="T32" fmla="*/ 2147483647 w 160"/>
                <a:gd name="T33" fmla="*/ 0 h 200"/>
                <a:gd name="T34" fmla="*/ 2147483647 w 160"/>
                <a:gd name="T35" fmla="*/ 0 h 200"/>
                <a:gd name="T36" fmla="*/ 2147483647 w 160"/>
                <a:gd name="T37" fmla="*/ 0 h 2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60"/>
                <a:gd name="T58" fmla="*/ 0 h 200"/>
                <a:gd name="T59" fmla="*/ 160 w 160"/>
                <a:gd name="T60" fmla="*/ 200 h 2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60" h="200">
                  <a:moveTo>
                    <a:pt x="35" y="0"/>
                  </a:moveTo>
                  <a:lnTo>
                    <a:pt x="3" y="43"/>
                  </a:lnTo>
                  <a:lnTo>
                    <a:pt x="8" y="93"/>
                  </a:lnTo>
                  <a:lnTo>
                    <a:pt x="30" y="120"/>
                  </a:lnTo>
                  <a:lnTo>
                    <a:pt x="0" y="192"/>
                  </a:lnTo>
                  <a:lnTo>
                    <a:pt x="22" y="200"/>
                  </a:lnTo>
                  <a:lnTo>
                    <a:pt x="43" y="187"/>
                  </a:lnTo>
                  <a:lnTo>
                    <a:pt x="86" y="195"/>
                  </a:lnTo>
                  <a:lnTo>
                    <a:pt x="104" y="184"/>
                  </a:lnTo>
                  <a:lnTo>
                    <a:pt x="124" y="139"/>
                  </a:lnTo>
                  <a:lnTo>
                    <a:pt x="160" y="88"/>
                  </a:lnTo>
                  <a:lnTo>
                    <a:pt x="150" y="62"/>
                  </a:lnTo>
                  <a:lnTo>
                    <a:pt x="142" y="61"/>
                  </a:lnTo>
                  <a:lnTo>
                    <a:pt x="112" y="40"/>
                  </a:lnTo>
                  <a:lnTo>
                    <a:pt x="83" y="14"/>
                  </a:lnTo>
                  <a:lnTo>
                    <a:pt x="59" y="11"/>
                  </a:lnTo>
                  <a:lnTo>
                    <a:pt x="35"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90" name="Freeform 158"/>
            <p:cNvSpPr>
              <a:spLocks/>
            </p:cNvSpPr>
            <p:nvPr/>
          </p:nvSpPr>
          <p:spPr bwMode="auto">
            <a:xfrm>
              <a:off x="374650" y="5610225"/>
              <a:ext cx="93663" cy="155575"/>
            </a:xfrm>
            <a:custGeom>
              <a:avLst/>
              <a:gdLst>
                <a:gd name="T0" fmla="*/ 2147483647 w 56"/>
                <a:gd name="T1" fmla="*/ 0 h 93"/>
                <a:gd name="T2" fmla="*/ 2147483647 w 56"/>
                <a:gd name="T3" fmla="*/ 2147483647 h 93"/>
                <a:gd name="T4" fmla="*/ 2147483647 w 56"/>
                <a:gd name="T5" fmla="*/ 2147483647 h 93"/>
                <a:gd name="T6" fmla="*/ 2147483647 w 56"/>
                <a:gd name="T7" fmla="*/ 2147483647 h 93"/>
                <a:gd name="T8" fmla="*/ 2147483647 w 56"/>
                <a:gd name="T9" fmla="*/ 2147483647 h 93"/>
                <a:gd name="T10" fmla="*/ 2147483647 w 56"/>
                <a:gd name="T11" fmla="*/ 2147483647 h 93"/>
                <a:gd name="T12" fmla="*/ 2147483647 w 56"/>
                <a:gd name="T13" fmla="*/ 2147483647 h 93"/>
                <a:gd name="T14" fmla="*/ 2147483647 w 56"/>
                <a:gd name="T15" fmla="*/ 2147483647 h 93"/>
                <a:gd name="T16" fmla="*/ 2147483647 w 56"/>
                <a:gd name="T17" fmla="*/ 2147483647 h 93"/>
                <a:gd name="T18" fmla="*/ 2147483647 w 56"/>
                <a:gd name="T19" fmla="*/ 2147483647 h 93"/>
                <a:gd name="T20" fmla="*/ 2147483647 w 56"/>
                <a:gd name="T21" fmla="*/ 2147483647 h 93"/>
                <a:gd name="T22" fmla="*/ 2147483647 w 56"/>
                <a:gd name="T23" fmla="*/ 2147483647 h 93"/>
                <a:gd name="T24" fmla="*/ 2147483647 w 56"/>
                <a:gd name="T25" fmla="*/ 2147483647 h 93"/>
                <a:gd name="T26" fmla="*/ 2147483647 w 56"/>
                <a:gd name="T27" fmla="*/ 2147483647 h 93"/>
                <a:gd name="T28" fmla="*/ 2147483647 w 56"/>
                <a:gd name="T29" fmla="*/ 2147483647 h 93"/>
                <a:gd name="T30" fmla="*/ 2147483647 w 56"/>
                <a:gd name="T31" fmla="*/ 2147483647 h 93"/>
                <a:gd name="T32" fmla="*/ 2147483647 w 56"/>
                <a:gd name="T33" fmla="*/ 2147483647 h 93"/>
                <a:gd name="T34" fmla="*/ 2147483647 w 56"/>
                <a:gd name="T35" fmla="*/ 2147483647 h 93"/>
                <a:gd name="T36" fmla="*/ 0 w 56"/>
                <a:gd name="T37" fmla="*/ 2147483647 h 93"/>
                <a:gd name="T38" fmla="*/ 2147483647 w 56"/>
                <a:gd name="T39" fmla="*/ 0 h 93"/>
                <a:gd name="T40" fmla="*/ 2147483647 w 56"/>
                <a:gd name="T41" fmla="*/ 0 h 93"/>
                <a:gd name="T42" fmla="*/ 2147483647 w 56"/>
                <a:gd name="T43" fmla="*/ 0 h 9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56"/>
                <a:gd name="T67" fmla="*/ 0 h 93"/>
                <a:gd name="T68" fmla="*/ 56 w 56"/>
                <a:gd name="T69" fmla="*/ 93 h 9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56" h="93">
                  <a:moveTo>
                    <a:pt x="16" y="0"/>
                  </a:moveTo>
                  <a:lnTo>
                    <a:pt x="30" y="21"/>
                  </a:lnTo>
                  <a:lnTo>
                    <a:pt x="38" y="18"/>
                  </a:lnTo>
                  <a:lnTo>
                    <a:pt x="56" y="27"/>
                  </a:lnTo>
                  <a:lnTo>
                    <a:pt x="41" y="50"/>
                  </a:lnTo>
                  <a:lnTo>
                    <a:pt x="49" y="58"/>
                  </a:lnTo>
                  <a:lnTo>
                    <a:pt x="36" y="78"/>
                  </a:lnTo>
                  <a:lnTo>
                    <a:pt x="46" y="88"/>
                  </a:lnTo>
                  <a:lnTo>
                    <a:pt x="33" y="86"/>
                  </a:lnTo>
                  <a:lnTo>
                    <a:pt x="32" y="93"/>
                  </a:lnTo>
                  <a:lnTo>
                    <a:pt x="20" y="88"/>
                  </a:lnTo>
                  <a:lnTo>
                    <a:pt x="9" y="64"/>
                  </a:lnTo>
                  <a:lnTo>
                    <a:pt x="17" y="64"/>
                  </a:lnTo>
                  <a:lnTo>
                    <a:pt x="20" y="72"/>
                  </a:lnTo>
                  <a:lnTo>
                    <a:pt x="30" y="75"/>
                  </a:lnTo>
                  <a:lnTo>
                    <a:pt x="30" y="67"/>
                  </a:lnTo>
                  <a:lnTo>
                    <a:pt x="17" y="53"/>
                  </a:lnTo>
                  <a:lnTo>
                    <a:pt x="17" y="32"/>
                  </a:lnTo>
                  <a:lnTo>
                    <a:pt x="0" y="22"/>
                  </a:lnTo>
                  <a:lnTo>
                    <a:pt x="16"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91" name="Freeform 160"/>
            <p:cNvSpPr>
              <a:spLocks/>
            </p:cNvSpPr>
            <p:nvPr/>
          </p:nvSpPr>
          <p:spPr bwMode="auto">
            <a:xfrm>
              <a:off x="295275" y="5905500"/>
              <a:ext cx="266700" cy="236538"/>
            </a:xfrm>
            <a:custGeom>
              <a:avLst/>
              <a:gdLst>
                <a:gd name="T0" fmla="*/ 0 w 159"/>
                <a:gd name="T1" fmla="*/ 2147483647 h 141"/>
                <a:gd name="T2" fmla="*/ 2147483647 w 159"/>
                <a:gd name="T3" fmla="*/ 2147483647 h 141"/>
                <a:gd name="T4" fmla="*/ 2147483647 w 159"/>
                <a:gd name="T5" fmla="*/ 2147483647 h 141"/>
                <a:gd name="T6" fmla="*/ 2147483647 w 159"/>
                <a:gd name="T7" fmla="*/ 2147483647 h 141"/>
                <a:gd name="T8" fmla="*/ 2147483647 w 159"/>
                <a:gd name="T9" fmla="*/ 0 h 141"/>
                <a:gd name="T10" fmla="*/ 2147483647 w 159"/>
                <a:gd name="T11" fmla="*/ 2147483647 h 141"/>
                <a:gd name="T12" fmla="*/ 2147483647 w 159"/>
                <a:gd name="T13" fmla="*/ 2147483647 h 141"/>
                <a:gd name="T14" fmla="*/ 2147483647 w 159"/>
                <a:gd name="T15" fmla="*/ 2147483647 h 141"/>
                <a:gd name="T16" fmla="*/ 2147483647 w 159"/>
                <a:gd name="T17" fmla="*/ 2147483647 h 141"/>
                <a:gd name="T18" fmla="*/ 2147483647 w 159"/>
                <a:gd name="T19" fmla="*/ 2147483647 h 141"/>
                <a:gd name="T20" fmla="*/ 2147483647 w 159"/>
                <a:gd name="T21" fmla="*/ 2147483647 h 141"/>
                <a:gd name="T22" fmla="*/ 2147483647 w 159"/>
                <a:gd name="T23" fmla="*/ 2147483647 h 141"/>
                <a:gd name="T24" fmla="*/ 2147483647 w 159"/>
                <a:gd name="T25" fmla="*/ 2147483647 h 141"/>
                <a:gd name="T26" fmla="*/ 2147483647 w 159"/>
                <a:gd name="T27" fmla="*/ 2147483647 h 141"/>
                <a:gd name="T28" fmla="*/ 2147483647 w 159"/>
                <a:gd name="T29" fmla="*/ 2147483647 h 141"/>
                <a:gd name="T30" fmla="*/ 2147483647 w 159"/>
                <a:gd name="T31" fmla="*/ 2147483647 h 141"/>
                <a:gd name="T32" fmla="*/ 2147483647 w 159"/>
                <a:gd name="T33" fmla="*/ 2147483647 h 141"/>
                <a:gd name="T34" fmla="*/ 2147483647 w 159"/>
                <a:gd name="T35" fmla="*/ 2147483647 h 141"/>
                <a:gd name="T36" fmla="*/ 2147483647 w 159"/>
                <a:gd name="T37" fmla="*/ 2147483647 h 141"/>
                <a:gd name="T38" fmla="*/ 0 w 159"/>
                <a:gd name="T39" fmla="*/ 2147483647 h 141"/>
                <a:gd name="T40" fmla="*/ 0 w 159"/>
                <a:gd name="T41" fmla="*/ 2147483647 h 141"/>
                <a:gd name="T42" fmla="*/ 0 w 159"/>
                <a:gd name="T43" fmla="*/ 2147483647 h 141"/>
                <a:gd name="T44" fmla="*/ 0 w 159"/>
                <a:gd name="T45" fmla="*/ 2147483647 h 14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9"/>
                <a:gd name="T70" fmla="*/ 0 h 141"/>
                <a:gd name="T71" fmla="*/ 159 w 159"/>
                <a:gd name="T72" fmla="*/ 141 h 14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9" h="141">
                  <a:moveTo>
                    <a:pt x="0" y="43"/>
                  </a:moveTo>
                  <a:lnTo>
                    <a:pt x="15" y="35"/>
                  </a:lnTo>
                  <a:lnTo>
                    <a:pt x="16" y="14"/>
                  </a:lnTo>
                  <a:lnTo>
                    <a:pt x="29" y="16"/>
                  </a:lnTo>
                  <a:lnTo>
                    <a:pt x="50" y="0"/>
                  </a:lnTo>
                  <a:lnTo>
                    <a:pt x="111" y="11"/>
                  </a:lnTo>
                  <a:lnTo>
                    <a:pt x="123" y="24"/>
                  </a:lnTo>
                  <a:lnTo>
                    <a:pt x="125" y="40"/>
                  </a:lnTo>
                  <a:lnTo>
                    <a:pt x="144" y="67"/>
                  </a:lnTo>
                  <a:lnTo>
                    <a:pt x="159" y="77"/>
                  </a:lnTo>
                  <a:lnTo>
                    <a:pt x="151" y="105"/>
                  </a:lnTo>
                  <a:lnTo>
                    <a:pt x="151" y="128"/>
                  </a:lnTo>
                  <a:lnTo>
                    <a:pt x="146" y="134"/>
                  </a:lnTo>
                  <a:lnTo>
                    <a:pt x="103" y="141"/>
                  </a:lnTo>
                  <a:lnTo>
                    <a:pt x="53" y="125"/>
                  </a:lnTo>
                  <a:lnTo>
                    <a:pt x="45" y="113"/>
                  </a:lnTo>
                  <a:lnTo>
                    <a:pt x="32" y="112"/>
                  </a:lnTo>
                  <a:lnTo>
                    <a:pt x="16" y="93"/>
                  </a:lnTo>
                  <a:lnTo>
                    <a:pt x="18" y="78"/>
                  </a:lnTo>
                  <a:lnTo>
                    <a:pt x="0" y="56"/>
                  </a:lnTo>
                  <a:lnTo>
                    <a:pt x="0" y="43"/>
                  </a:lnTo>
                  <a:close/>
                </a:path>
              </a:pathLst>
            </a:custGeom>
            <a:noFill/>
            <a:ln w="9525" cap="flat">
              <a:solidFill>
                <a:srgbClr val="000000"/>
              </a:solidFill>
              <a:prstDash val="solid"/>
              <a:miter lim="800000"/>
              <a:headEnd/>
              <a:tailEnd/>
            </a:ln>
          </p:spPr>
          <p:txBody>
            <a:bodyPr/>
            <a:lstStyle/>
            <a:p>
              <a:endParaRPr lang="fr-FR"/>
            </a:p>
          </p:txBody>
        </p:sp>
        <p:sp>
          <p:nvSpPr>
            <p:cNvPr id="15392" name="Freeform 161"/>
            <p:cNvSpPr>
              <a:spLocks/>
            </p:cNvSpPr>
            <p:nvPr/>
          </p:nvSpPr>
          <p:spPr bwMode="auto">
            <a:xfrm>
              <a:off x="4421188" y="5719763"/>
              <a:ext cx="298450" cy="469900"/>
            </a:xfrm>
            <a:custGeom>
              <a:avLst/>
              <a:gdLst>
                <a:gd name="T0" fmla="*/ 2147483647 w 178"/>
                <a:gd name="T1" fmla="*/ 2147483647 h 280"/>
                <a:gd name="T2" fmla="*/ 2147483647 w 178"/>
                <a:gd name="T3" fmla="*/ 2147483647 h 280"/>
                <a:gd name="T4" fmla="*/ 2147483647 w 178"/>
                <a:gd name="T5" fmla="*/ 2147483647 h 280"/>
                <a:gd name="T6" fmla="*/ 2147483647 w 178"/>
                <a:gd name="T7" fmla="*/ 2147483647 h 280"/>
                <a:gd name="T8" fmla="*/ 2147483647 w 178"/>
                <a:gd name="T9" fmla="*/ 2147483647 h 280"/>
                <a:gd name="T10" fmla="*/ 2147483647 w 178"/>
                <a:gd name="T11" fmla="*/ 2147483647 h 280"/>
                <a:gd name="T12" fmla="*/ 2147483647 w 178"/>
                <a:gd name="T13" fmla="*/ 2147483647 h 280"/>
                <a:gd name="T14" fmla="*/ 2147483647 w 178"/>
                <a:gd name="T15" fmla="*/ 2147483647 h 280"/>
                <a:gd name="T16" fmla="*/ 2147483647 w 178"/>
                <a:gd name="T17" fmla="*/ 2147483647 h 280"/>
                <a:gd name="T18" fmla="*/ 2147483647 w 178"/>
                <a:gd name="T19" fmla="*/ 2147483647 h 280"/>
                <a:gd name="T20" fmla="*/ 2147483647 w 178"/>
                <a:gd name="T21" fmla="*/ 2147483647 h 280"/>
                <a:gd name="T22" fmla="*/ 2147483647 w 178"/>
                <a:gd name="T23" fmla="*/ 2147483647 h 280"/>
                <a:gd name="T24" fmla="*/ 2147483647 w 178"/>
                <a:gd name="T25" fmla="*/ 2147483647 h 280"/>
                <a:gd name="T26" fmla="*/ 0 w 178"/>
                <a:gd name="T27" fmla="*/ 2147483647 h 280"/>
                <a:gd name="T28" fmla="*/ 2147483647 w 178"/>
                <a:gd name="T29" fmla="*/ 0 h 280"/>
                <a:gd name="T30" fmla="*/ 2147483647 w 178"/>
                <a:gd name="T31" fmla="*/ 2147483647 h 280"/>
                <a:gd name="T32" fmla="*/ 2147483647 w 178"/>
                <a:gd name="T33" fmla="*/ 2147483647 h 280"/>
                <a:gd name="T34" fmla="*/ 2147483647 w 178"/>
                <a:gd name="T35" fmla="*/ 2147483647 h 280"/>
                <a:gd name="T36" fmla="*/ 2147483647 w 178"/>
                <a:gd name="T37" fmla="*/ 2147483647 h 280"/>
                <a:gd name="T38" fmla="*/ 2147483647 w 178"/>
                <a:gd name="T39" fmla="*/ 2147483647 h 280"/>
                <a:gd name="T40" fmla="*/ 2147483647 w 178"/>
                <a:gd name="T41" fmla="*/ 2147483647 h 280"/>
                <a:gd name="T42" fmla="*/ 2147483647 w 178"/>
                <a:gd name="T43" fmla="*/ 2147483647 h 280"/>
                <a:gd name="T44" fmla="*/ 2147483647 w 178"/>
                <a:gd name="T45" fmla="*/ 2147483647 h 280"/>
                <a:gd name="T46" fmla="*/ 2147483647 w 178"/>
                <a:gd name="T47" fmla="*/ 2147483647 h 280"/>
                <a:gd name="T48" fmla="*/ 2147483647 w 178"/>
                <a:gd name="T49" fmla="*/ 2147483647 h 280"/>
                <a:gd name="T50" fmla="*/ 2147483647 w 178"/>
                <a:gd name="T51" fmla="*/ 2147483647 h 280"/>
                <a:gd name="T52" fmla="*/ 2147483647 w 178"/>
                <a:gd name="T53" fmla="*/ 2147483647 h 280"/>
                <a:gd name="T54" fmla="*/ 2147483647 w 178"/>
                <a:gd name="T55" fmla="*/ 2147483647 h 28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78"/>
                <a:gd name="T85" fmla="*/ 0 h 280"/>
                <a:gd name="T86" fmla="*/ 178 w 178"/>
                <a:gd name="T87" fmla="*/ 280 h 28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78" h="280">
                  <a:moveTo>
                    <a:pt x="50" y="228"/>
                  </a:moveTo>
                  <a:lnTo>
                    <a:pt x="50" y="209"/>
                  </a:lnTo>
                  <a:lnTo>
                    <a:pt x="75" y="192"/>
                  </a:lnTo>
                  <a:lnTo>
                    <a:pt x="27" y="177"/>
                  </a:lnTo>
                  <a:lnTo>
                    <a:pt x="50" y="145"/>
                  </a:lnTo>
                  <a:lnTo>
                    <a:pt x="50" y="126"/>
                  </a:lnTo>
                  <a:lnTo>
                    <a:pt x="16" y="131"/>
                  </a:lnTo>
                  <a:lnTo>
                    <a:pt x="11" y="116"/>
                  </a:lnTo>
                  <a:lnTo>
                    <a:pt x="40" y="91"/>
                  </a:lnTo>
                  <a:lnTo>
                    <a:pt x="32" y="78"/>
                  </a:lnTo>
                  <a:lnTo>
                    <a:pt x="8" y="65"/>
                  </a:lnTo>
                  <a:lnTo>
                    <a:pt x="3" y="38"/>
                  </a:lnTo>
                  <a:lnTo>
                    <a:pt x="31" y="32"/>
                  </a:lnTo>
                  <a:lnTo>
                    <a:pt x="0" y="5"/>
                  </a:lnTo>
                  <a:lnTo>
                    <a:pt x="8" y="0"/>
                  </a:lnTo>
                  <a:lnTo>
                    <a:pt x="59" y="19"/>
                  </a:lnTo>
                  <a:lnTo>
                    <a:pt x="103" y="54"/>
                  </a:lnTo>
                  <a:lnTo>
                    <a:pt x="127" y="97"/>
                  </a:lnTo>
                  <a:lnTo>
                    <a:pt x="138" y="97"/>
                  </a:lnTo>
                  <a:lnTo>
                    <a:pt x="143" y="150"/>
                  </a:lnTo>
                  <a:lnTo>
                    <a:pt x="178" y="144"/>
                  </a:lnTo>
                  <a:lnTo>
                    <a:pt x="178" y="187"/>
                  </a:lnTo>
                  <a:lnTo>
                    <a:pt x="138" y="280"/>
                  </a:lnTo>
                  <a:lnTo>
                    <a:pt x="112" y="270"/>
                  </a:lnTo>
                  <a:lnTo>
                    <a:pt x="117" y="259"/>
                  </a:lnTo>
                  <a:lnTo>
                    <a:pt x="50" y="22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83" name="Shape 90"/>
            <p:cNvSpPr>
              <a:spLocks noChangeArrowheads="1"/>
            </p:cNvSpPr>
            <p:nvPr/>
          </p:nvSpPr>
          <p:spPr bwMode="auto">
            <a:xfrm>
              <a:off x="3950494" y="5515568"/>
              <a:ext cx="431800" cy="227101"/>
            </a:xfrm>
            <a:prstGeom prst="rect">
              <a:avLst/>
            </a:prstGeom>
            <a:noFill/>
            <a:ln w="12700">
              <a:noFill/>
              <a:miter lim="400000"/>
              <a:headEnd/>
              <a:tailEnd/>
            </a:ln>
          </p:spPr>
          <p:txBody>
            <a:bodyPr lIns="0" tIns="0" rIns="0" bIns="0">
              <a:spAutoFit/>
            </a:bodyPr>
            <a:lstStyle/>
            <a:p>
              <a:r>
                <a:rPr lang="fr-FR" dirty="0">
                  <a:solidFill>
                    <a:srgbClr val="000000"/>
                  </a:solidFill>
                  <a:latin typeface="Calibri" pitchFamily="34" charset="0"/>
                  <a:cs typeface="Helvetica Neue"/>
                  <a:sym typeface="Calibri" pitchFamily="34" charset="0"/>
                </a:rPr>
                <a:t>2</a:t>
              </a:r>
            </a:p>
          </p:txBody>
        </p:sp>
        <p:sp>
          <p:nvSpPr>
            <p:cNvPr id="15385" name="Shape 94"/>
            <p:cNvSpPr>
              <a:spLocks noChangeArrowheads="1"/>
            </p:cNvSpPr>
            <p:nvPr/>
          </p:nvSpPr>
          <p:spPr bwMode="auto">
            <a:xfrm>
              <a:off x="4543734" y="5850933"/>
              <a:ext cx="431800" cy="151401"/>
            </a:xfrm>
            <a:prstGeom prst="rect">
              <a:avLst/>
            </a:prstGeom>
            <a:noFill/>
            <a:ln w="12700">
              <a:noFill/>
              <a:miter lim="400000"/>
              <a:headEnd/>
              <a:tailEnd/>
            </a:ln>
          </p:spPr>
          <p:txBody>
            <a:bodyPr lIns="0" tIns="0" rIns="0" bIns="0">
              <a:spAutoFit/>
            </a:bodyPr>
            <a:lstStyle/>
            <a:p>
              <a:r>
                <a:rPr lang="fr-FR" sz="1200" dirty="0">
                  <a:solidFill>
                    <a:srgbClr val="000000"/>
                  </a:solidFill>
                  <a:latin typeface="+mj-lt"/>
                  <a:cs typeface="Helvetica Neue"/>
                  <a:sym typeface="Calibri" pitchFamily="34" charset="0"/>
                </a:rPr>
                <a:t>1</a:t>
              </a:r>
            </a:p>
          </p:txBody>
        </p:sp>
        <p:sp>
          <p:nvSpPr>
            <p:cNvPr id="15393" name="Freeform 162"/>
            <p:cNvSpPr>
              <a:spLocks/>
            </p:cNvSpPr>
            <p:nvPr/>
          </p:nvSpPr>
          <p:spPr bwMode="auto">
            <a:xfrm>
              <a:off x="4435475" y="5432425"/>
              <a:ext cx="334963" cy="538163"/>
            </a:xfrm>
            <a:custGeom>
              <a:avLst/>
              <a:gdLst>
                <a:gd name="T0" fmla="*/ 2147483647 w 200"/>
                <a:gd name="T1" fmla="*/ 2147483647 h 321"/>
                <a:gd name="T2" fmla="*/ 2147483647 w 200"/>
                <a:gd name="T3" fmla="*/ 2147483647 h 321"/>
                <a:gd name="T4" fmla="*/ 2147483647 w 200"/>
                <a:gd name="T5" fmla="*/ 2147483647 h 321"/>
                <a:gd name="T6" fmla="*/ 2147483647 w 200"/>
                <a:gd name="T7" fmla="*/ 0 h 321"/>
                <a:gd name="T8" fmla="*/ 2147483647 w 200"/>
                <a:gd name="T9" fmla="*/ 2147483647 h 321"/>
                <a:gd name="T10" fmla="*/ 2147483647 w 200"/>
                <a:gd name="T11" fmla="*/ 2147483647 h 321"/>
                <a:gd name="T12" fmla="*/ 2147483647 w 200"/>
                <a:gd name="T13" fmla="*/ 2147483647 h 321"/>
                <a:gd name="T14" fmla="*/ 2147483647 w 200"/>
                <a:gd name="T15" fmla="*/ 2147483647 h 321"/>
                <a:gd name="T16" fmla="*/ 2147483647 w 200"/>
                <a:gd name="T17" fmla="*/ 2147483647 h 321"/>
                <a:gd name="T18" fmla="*/ 2147483647 w 200"/>
                <a:gd name="T19" fmla="*/ 2147483647 h 321"/>
                <a:gd name="T20" fmla="*/ 2147483647 w 200"/>
                <a:gd name="T21" fmla="*/ 2147483647 h 321"/>
                <a:gd name="T22" fmla="*/ 2147483647 w 200"/>
                <a:gd name="T23" fmla="*/ 2147483647 h 321"/>
                <a:gd name="T24" fmla="*/ 2147483647 w 200"/>
                <a:gd name="T25" fmla="*/ 2147483647 h 321"/>
                <a:gd name="T26" fmla="*/ 2147483647 w 200"/>
                <a:gd name="T27" fmla="*/ 2147483647 h 321"/>
                <a:gd name="T28" fmla="*/ 2147483647 w 200"/>
                <a:gd name="T29" fmla="*/ 2147483647 h 321"/>
                <a:gd name="T30" fmla="*/ 0 w 200"/>
                <a:gd name="T31" fmla="*/ 2147483647 h 321"/>
                <a:gd name="T32" fmla="*/ 2147483647 w 200"/>
                <a:gd name="T33" fmla="*/ 2147483647 h 321"/>
                <a:gd name="T34" fmla="*/ 2147483647 w 200"/>
                <a:gd name="T35" fmla="*/ 2147483647 h 321"/>
                <a:gd name="T36" fmla="*/ 2147483647 w 200"/>
                <a:gd name="T37" fmla="*/ 2147483647 h 321"/>
                <a:gd name="T38" fmla="*/ 2147483647 w 200"/>
                <a:gd name="T39" fmla="*/ 2147483647 h 321"/>
                <a:gd name="T40" fmla="*/ 2147483647 w 200"/>
                <a:gd name="T41" fmla="*/ 2147483647 h 321"/>
                <a:gd name="T42" fmla="*/ 2147483647 w 200"/>
                <a:gd name="T43" fmla="*/ 2147483647 h 321"/>
                <a:gd name="T44" fmla="*/ 2147483647 w 200"/>
                <a:gd name="T45" fmla="*/ 2147483647 h 321"/>
                <a:gd name="T46" fmla="*/ 2147483647 w 200"/>
                <a:gd name="T47" fmla="*/ 2147483647 h 321"/>
                <a:gd name="T48" fmla="*/ 2147483647 w 200"/>
                <a:gd name="T49" fmla="*/ 2147483647 h 321"/>
                <a:gd name="T50" fmla="*/ 2147483647 w 200"/>
                <a:gd name="T51" fmla="*/ 2147483647 h 321"/>
                <a:gd name="T52" fmla="*/ 2147483647 w 200"/>
                <a:gd name="T53" fmla="*/ 2147483647 h 32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0"/>
                <a:gd name="T82" fmla="*/ 0 h 321"/>
                <a:gd name="T83" fmla="*/ 200 w 200"/>
                <a:gd name="T84" fmla="*/ 321 h 32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0" h="321">
                  <a:moveTo>
                    <a:pt x="195" y="121"/>
                  </a:moveTo>
                  <a:lnTo>
                    <a:pt x="176" y="92"/>
                  </a:lnTo>
                  <a:lnTo>
                    <a:pt x="184" y="54"/>
                  </a:lnTo>
                  <a:lnTo>
                    <a:pt x="178" y="0"/>
                  </a:lnTo>
                  <a:lnTo>
                    <a:pt x="157" y="1"/>
                  </a:lnTo>
                  <a:lnTo>
                    <a:pt x="157" y="20"/>
                  </a:lnTo>
                  <a:lnTo>
                    <a:pt x="150" y="46"/>
                  </a:lnTo>
                  <a:lnTo>
                    <a:pt x="155" y="72"/>
                  </a:lnTo>
                  <a:lnTo>
                    <a:pt x="146" y="91"/>
                  </a:lnTo>
                  <a:lnTo>
                    <a:pt x="135" y="76"/>
                  </a:lnTo>
                  <a:lnTo>
                    <a:pt x="114" y="73"/>
                  </a:lnTo>
                  <a:lnTo>
                    <a:pt x="96" y="86"/>
                  </a:lnTo>
                  <a:lnTo>
                    <a:pt x="98" y="94"/>
                  </a:lnTo>
                  <a:lnTo>
                    <a:pt x="29" y="121"/>
                  </a:lnTo>
                  <a:lnTo>
                    <a:pt x="13" y="160"/>
                  </a:lnTo>
                  <a:lnTo>
                    <a:pt x="0" y="171"/>
                  </a:lnTo>
                  <a:lnTo>
                    <a:pt x="51" y="190"/>
                  </a:lnTo>
                  <a:lnTo>
                    <a:pt x="95" y="225"/>
                  </a:lnTo>
                  <a:lnTo>
                    <a:pt x="119" y="268"/>
                  </a:lnTo>
                  <a:lnTo>
                    <a:pt x="130" y="268"/>
                  </a:lnTo>
                  <a:lnTo>
                    <a:pt x="135" y="321"/>
                  </a:lnTo>
                  <a:lnTo>
                    <a:pt x="170" y="315"/>
                  </a:lnTo>
                  <a:lnTo>
                    <a:pt x="171" y="287"/>
                  </a:lnTo>
                  <a:lnTo>
                    <a:pt x="200" y="244"/>
                  </a:lnTo>
                  <a:lnTo>
                    <a:pt x="195" y="12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394" name="Freeform 163"/>
            <p:cNvSpPr>
              <a:spLocks/>
            </p:cNvSpPr>
            <p:nvPr/>
          </p:nvSpPr>
          <p:spPr bwMode="auto">
            <a:xfrm>
              <a:off x="3476625" y="5210175"/>
              <a:ext cx="377825" cy="344488"/>
            </a:xfrm>
            <a:custGeom>
              <a:avLst/>
              <a:gdLst>
                <a:gd name="T0" fmla="*/ 2147483647 w 226"/>
                <a:gd name="T1" fmla="*/ 2147483647 h 206"/>
                <a:gd name="T2" fmla="*/ 2147483647 w 226"/>
                <a:gd name="T3" fmla="*/ 2147483647 h 206"/>
                <a:gd name="T4" fmla="*/ 2147483647 w 226"/>
                <a:gd name="T5" fmla="*/ 2147483647 h 206"/>
                <a:gd name="T6" fmla="*/ 2147483647 w 226"/>
                <a:gd name="T7" fmla="*/ 2147483647 h 206"/>
                <a:gd name="T8" fmla="*/ 2147483647 w 226"/>
                <a:gd name="T9" fmla="*/ 2147483647 h 206"/>
                <a:gd name="T10" fmla="*/ 2147483647 w 226"/>
                <a:gd name="T11" fmla="*/ 2147483647 h 206"/>
                <a:gd name="T12" fmla="*/ 2147483647 w 226"/>
                <a:gd name="T13" fmla="*/ 2147483647 h 206"/>
                <a:gd name="T14" fmla="*/ 2147483647 w 226"/>
                <a:gd name="T15" fmla="*/ 2147483647 h 206"/>
                <a:gd name="T16" fmla="*/ 2147483647 w 226"/>
                <a:gd name="T17" fmla="*/ 2147483647 h 206"/>
                <a:gd name="T18" fmla="*/ 2147483647 w 226"/>
                <a:gd name="T19" fmla="*/ 2147483647 h 206"/>
                <a:gd name="T20" fmla="*/ 2147483647 w 226"/>
                <a:gd name="T21" fmla="*/ 2147483647 h 206"/>
                <a:gd name="T22" fmla="*/ 2147483647 w 226"/>
                <a:gd name="T23" fmla="*/ 2147483647 h 206"/>
                <a:gd name="T24" fmla="*/ 0 w 226"/>
                <a:gd name="T25" fmla="*/ 2147483647 h 206"/>
                <a:gd name="T26" fmla="*/ 2147483647 w 226"/>
                <a:gd name="T27" fmla="*/ 2147483647 h 206"/>
                <a:gd name="T28" fmla="*/ 2147483647 w 226"/>
                <a:gd name="T29" fmla="*/ 2147483647 h 206"/>
                <a:gd name="T30" fmla="*/ 2147483647 w 226"/>
                <a:gd name="T31" fmla="*/ 2147483647 h 206"/>
                <a:gd name="T32" fmla="*/ 2147483647 w 226"/>
                <a:gd name="T33" fmla="*/ 2147483647 h 206"/>
                <a:gd name="T34" fmla="*/ 2147483647 w 226"/>
                <a:gd name="T35" fmla="*/ 0 h 206"/>
                <a:gd name="T36" fmla="*/ 2147483647 w 226"/>
                <a:gd name="T37" fmla="*/ 2147483647 h 206"/>
                <a:gd name="T38" fmla="*/ 2147483647 w 226"/>
                <a:gd name="T39" fmla="*/ 2147483647 h 206"/>
                <a:gd name="T40" fmla="*/ 2147483647 w 226"/>
                <a:gd name="T41" fmla="*/ 2147483647 h 206"/>
                <a:gd name="T42" fmla="*/ 2147483647 w 226"/>
                <a:gd name="T43" fmla="*/ 2147483647 h 206"/>
                <a:gd name="T44" fmla="*/ 2147483647 w 226"/>
                <a:gd name="T45" fmla="*/ 2147483647 h 206"/>
                <a:gd name="T46" fmla="*/ 2147483647 w 226"/>
                <a:gd name="T47" fmla="*/ 2147483647 h 206"/>
                <a:gd name="T48" fmla="*/ 2147483647 w 226"/>
                <a:gd name="T49" fmla="*/ 2147483647 h 206"/>
                <a:gd name="T50" fmla="*/ 2147483647 w 226"/>
                <a:gd name="T51" fmla="*/ 2147483647 h 206"/>
                <a:gd name="T52" fmla="*/ 2147483647 w 226"/>
                <a:gd name="T53" fmla="*/ 2147483647 h 206"/>
                <a:gd name="T54" fmla="*/ 2147483647 w 226"/>
                <a:gd name="T55" fmla="*/ 2147483647 h 206"/>
                <a:gd name="T56" fmla="*/ 2147483647 w 226"/>
                <a:gd name="T57" fmla="*/ 2147483647 h 206"/>
                <a:gd name="T58" fmla="*/ 2147483647 w 226"/>
                <a:gd name="T59" fmla="*/ 2147483647 h 206"/>
                <a:gd name="T60" fmla="*/ 2147483647 w 226"/>
                <a:gd name="T61" fmla="*/ 2147483647 h 206"/>
                <a:gd name="T62" fmla="*/ 2147483647 w 226"/>
                <a:gd name="T63" fmla="*/ 2147483647 h 206"/>
                <a:gd name="T64" fmla="*/ 2147483647 w 226"/>
                <a:gd name="T65" fmla="*/ 2147483647 h 20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6"/>
                <a:gd name="T100" fmla="*/ 0 h 206"/>
                <a:gd name="T101" fmla="*/ 226 w 226"/>
                <a:gd name="T102" fmla="*/ 206 h 20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6" h="206">
                  <a:moveTo>
                    <a:pt x="197" y="206"/>
                  </a:moveTo>
                  <a:lnTo>
                    <a:pt x="173" y="206"/>
                  </a:lnTo>
                  <a:lnTo>
                    <a:pt x="127" y="184"/>
                  </a:lnTo>
                  <a:lnTo>
                    <a:pt x="112" y="189"/>
                  </a:lnTo>
                  <a:lnTo>
                    <a:pt x="85" y="174"/>
                  </a:lnTo>
                  <a:lnTo>
                    <a:pt x="82" y="165"/>
                  </a:lnTo>
                  <a:lnTo>
                    <a:pt x="53" y="144"/>
                  </a:lnTo>
                  <a:lnTo>
                    <a:pt x="23" y="141"/>
                  </a:lnTo>
                  <a:lnTo>
                    <a:pt x="44" y="118"/>
                  </a:lnTo>
                  <a:lnTo>
                    <a:pt x="15" y="88"/>
                  </a:lnTo>
                  <a:lnTo>
                    <a:pt x="16" y="70"/>
                  </a:lnTo>
                  <a:lnTo>
                    <a:pt x="2" y="46"/>
                  </a:lnTo>
                  <a:lnTo>
                    <a:pt x="0" y="29"/>
                  </a:lnTo>
                  <a:lnTo>
                    <a:pt x="31" y="32"/>
                  </a:lnTo>
                  <a:lnTo>
                    <a:pt x="34" y="54"/>
                  </a:lnTo>
                  <a:lnTo>
                    <a:pt x="66" y="38"/>
                  </a:lnTo>
                  <a:lnTo>
                    <a:pt x="44" y="22"/>
                  </a:lnTo>
                  <a:lnTo>
                    <a:pt x="61" y="0"/>
                  </a:lnTo>
                  <a:lnTo>
                    <a:pt x="82" y="13"/>
                  </a:lnTo>
                  <a:lnTo>
                    <a:pt x="66" y="38"/>
                  </a:lnTo>
                  <a:lnTo>
                    <a:pt x="101" y="35"/>
                  </a:lnTo>
                  <a:lnTo>
                    <a:pt x="103" y="54"/>
                  </a:lnTo>
                  <a:lnTo>
                    <a:pt x="140" y="57"/>
                  </a:lnTo>
                  <a:lnTo>
                    <a:pt x="170" y="85"/>
                  </a:lnTo>
                  <a:lnTo>
                    <a:pt x="180" y="101"/>
                  </a:lnTo>
                  <a:lnTo>
                    <a:pt x="176" y="126"/>
                  </a:lnTo>
                  <a:lnTo>
                    <a:pt x="192" y="136"/>
                  </a:lnTo>
                  <a:lnTo>
                    <a:pt x="184" y="160"/>
                  </a:lnTo>
                  <a:lnTo>
                    <a:pt x="204" y="160"/>
                  </a:lnTo>
                  <a:lnTo>
                    <a:pt x="226" y="185"/>
                  </a:lnTo>
                  <a:lnTo>
                    <a:pt x="197" y="20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95" name="Freeform 164"/>
            <p:cNvSpPr>
              <a:spLocks/>
            </p:cNvSpPr>
            <p:nvPr/>
          </p:nvSpPr>
          <p:spPr bwMode="auto">
            <a:xfrm>
              <a:off x="3349625" y="5446713"/>
              <a:ext cx="523875" cy="336550"/>
            </a:xfrm>
            <a:custGeom>
              <a:avLst/>
              <a:gdLst>
                <a:gd name="T0" fmla="*/ 2147483647 w 313"/>
                <a:gd name="T1" fmla="*/ 2147483647 h 201"/>
                <a:gd name="T2" fmla="*/ 2147483647 w 313"/>
                <a:gd name="T3" fmla="*/ 2147483647 h 201"/>
                <a:gd name="T4" fmla="*/ 2147483647 w 313"/>
                <a:gd name="T5" fmla="*/ 2147483647 h 201"/>
                <a:gd name="T6" fmla="*/ 2147483647 w 313"/>
                <a:gd name="T7" fmla="*/ 2147483647 h 201"/>
                <a:gd name="T8" fmla="*/ 2147483647 w 313"/>
                <a:gd name="T9" fmla="*/ 2147483647 h 201"/>
                <a:gd name="T10" fmla="*/ 2147483647 w 313"/>
                <a:gd name="T11" fmla="*/ 2147483647 h 201"/>
                <a:gd name="T12" fmla="*/ 2147483647 w 313"/>
                <a:gd name="T13" fmla="*/ 2147483647 h 201"/>
                <a:gd name="T14" fmla="*/ 2147483647 w 313"/>
                <a:gd name="T15" fmla="*/ 2147483647 h 201"/>
                <a:gd name="T16" fmla="*/ 2147483647 w 313"/>
                <a:gd name="T17" fmla="*/ 2147483647 h 201"/>
                <a:gd name="T18" fmla="*/ 2147483647 w 313"/>
                <a:gd name="T19" fmla="*/ 2147483647 h 201"/>
                <a:gd name="T20" fmla="*/ 2147483647 w 313"/>
                <a:gd name="T21" fmla="*/ 2147483647 h 201"/>
                <a:gd name="T22" fmla="*/ 2147483647 w 313"/>
                <a:gd name="T23" fmla="*/ 2147483647 h 201"/>
                <a:gd name="T24" fmla="*/ 2147483647 w 313"/>
                <a:gd name="T25" fmla="*/ 2147483647 h 201"/>
                <a:gd name="T26" fmla="*/ 2147483647 w 313"/>
                <a:gd name="T27" fmla="*/ 2147483647 h 201"/>
                <a:gd name="T28" fmla="*/ 2147483647 w 313"/>
                <a:gd name="T29" fmla="*/ 2147483647 h 201"/>
                <a:gd name="T30" fmla="*/ 2147483647 w 313"/>
                <a:gd name="T31" fmla="*/ 2147483647 h 201"/>
                <a:gd name="T32" fmla="*/ 2147483647 w 313"/>
                <a:gd name="T33" fmla="*/ 2147483647 h 201"/>
                <a:gd name="T34" fmla="*/ 2147483647 w 313"/>
                <a:gd name="T35" fmla="*/ 2147483647 h 201"/>
                <a:gd name="T36" fmla="*/ 2147483647 w 313"/>
                <a:gd name="T37" fmla="*/ 2147483647 h 201"/>
                <a:gd name="T38" fmla="*/ 2147483647 w 313"/>
                <a:gd name="T39" fmla="*/ 2147483647 h 201"/>
                <a:gd name="T40" fmla="*/ 2147483647 w 313"/>
                <a:gd name="T41" fmla="*/ 2147483647 h 201"/>
                <a:gd name="T42" fmla="*/ 2147483647 w 313"/>
                <a:gd name="T43" fmla="*/ 2147483647 h 201"/>
                <a:gd name="T44" fmla="*/ 0 w 313"/>
                <a:gd name="T45" fmla="*/ 2147483647 h 201"/>
                <a:gd name="T46" fmla="*/ 2147483647 w 313"/>
                <a:gd name="T47" fmla="*/ 2147483647 h 201"/>
                <a:gd name="T48" fmla="*/ 2147483647 w 313"/>
                <a:gd name="T49" fmla="*/ 2147483647 h 201"/>
                <a:gd name="T50" fmla="*/ 2147483647 w 313"/>
                <a:gd name="T51" fmla="*/ 2147483647 h 201"/>
                <a:gd name="T52" fmla="*/ 2147483647 w 313"/>
                <a:gd name="T53" fmla="*/ 2147483647 h 201"/>
                <a:gd name="T54" fmla="*/ 2147483647 w 313"/>
                <a:gd name="T55" fmla="*/ 0 h 201"/>
                <a:gd name="T56" fmla="*/ 2147483647 w 313"/>
                <a:gd name="T57" fmla="*/ 2147483647 h 201"/>
                <a:gd name="T58" fmla="*/ 2147483647 w 313"/>
                <a:gd name="T59" fmla="*/ 2147483647 h 201"/>
                <a:gd name="T60" fmla="*/ 2147483647 w 313"/>
                <a:gd name="T61" fmla="*/ 2147483647 h 201"/>
                <a:gd name="T62" fmla="*/ 2147483647 w 313"/>
                <a:gd name="T63" fmla="*/ 2147483647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13"/>
                <a:gd name="T97" fmla="*/ 0 h 201"/>
                <a:gd name="T98" fmla="*/ 313 w 313"/>
                <a:gd name="T99" fmla="*/ 201 h 20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13" h="201">
                  <a:moveTo>
                    <a:pt x="249" y="65"/>
                  </a:moveTo>
                  <a:lnTo>
                    <a:pt x="273" y="65"/>
                  </a:lnTo>
                  <a:lnTo>
                    <a:pt x="302" y="44"/>
                  </a:lnTo>
                  <a:lnTo>
                    <a:pt x="313" y="57"/>
                  </a:lnTo>
                  <a:lnTo>
                    <a:pt x="289" y="73"/>
                  </a:lnTo>
                  <a:lnTo>
                    <a:pt x="299" y="116"/>
                  </a:lnTo>
                  <a:lnTo>
                    <a:pt x="312" y="132"/>
                  </a:lnTo>
                  <a:lnTo>
                    <a:pt x="292" y="136"/>
                  </a:lnTo>
                  <a:lnTo>
                    <a:pt x="296" y="156"/>
                  </a:lnTo>
                  <a:lnTo>
                    <a:pt x="310" y="171"/>
                  </a:lnTo>
                  <a:lnTo>
                    <a:pt x="294" y="180"/>
                  </a:lnTo>
                  <a:lnTo>
                    <a:pt x="292" y="196"/>
                  </a:lnTo>
                  <a:lnTo>
                    <a:pt x="283" y="195"/>
                  </a:lnTo>
                  <a:lnTo>
                    <a:pt x="278" y="201"/>
                  </a:lnTo>
                  <a:lnTo>
                    <a:pt x="265" y="193"/>
                  </a:lnTo>
                  <a:lnTo>
                    <a:pt x="225" y="190"/>
                  </a:lnTo>
                  <a:lnTo>
                    <a:pt x="230" y="179"/>
                  </a:lnTo>
                  <a:lnTo>
                    <a:pt x="224" y="155"/>
                  </a:lnTo>
                  <a:lnTo>
                    <a:pt x="216" y="150"/>
                  </a:lnTo>
                  <a:lnTo>
                    <a:pt x="201" y="158"/>
                  </a:lnTo>
                  <a:lnTo>
                    <a:pt x="161" y="160"/>
                  </a:lnTo>
                  <a:lnTo>
                    <a:pt x="152" y="142"/>
                  </a:lnTo>
                  <a:lnTo>
                    <a:pt x="168" y="140"/>
                  </a:lnTo>
                  <a:lnTo>
                    <a:pt x="184" y="140"/>
                  </a:lnTo>
                  <a:lnTo>
                    <a:pt x="201" y="123"/>
                  </a:lnTo>
                  <a:lnTo>
                    <a:pt x="196" y="113"/>
                  </a:lnTo>
                  <a:lnTo>
                    <a:pt x="184" y="124"/>
                  </a:lnTo>
                  <a:lnTo>
                    <a:pt x="176" y="105"/>
                  </a:lnTo>
                  <a:lnTo>
                    <a:pt x="155" y="105"/>
                  </a:lnTo>
                  <a:lnTo>
                    <a:pt x="155" y="121"/>
                  </a:lnTo>
                  <a:lnTo>
                    <a:pt x="164" y="123"/>
                  </a:lnTo>
                  <a:lnTo>
                    <a:pt x="168" y="140"/>
                  </a:lnTo>
                  <a:lnTo>
                    <a:pt x="152" y="142"/>
                  </a:lnTo>
                  <a:lnTo>
                    <a:pt x="148" y="134"/>
                  </a:lnTo>
                  <a:lnTo>
                    <a:pt x="137" y="132"/>
                  </a:lnTo>
                  <a:lnTo>
                    <a:pt x="123" y="147"/>
                  </a:lnTo>
                  <a:lnTo>
                    <a:pt x="132" y="155"/>
                  </a:lnTo>
                  <a:lnTo>
                    <a:pt x="124" y="163"/>
                  </a:lnTo>
                  <a:lnTo>
                    <a:pt x="110" y="156"/>
                  </a:lnTo>
                  <a:lnTo>
                    <a:pt x="88" y="158"/>
                  </a:lnTo>
                  <a:lnTo>
                    <a:pt x="72" y="155"/>
                  </a:lnTo>
                  <a:lnTo>
                    <a:pt x="67" y="150"/>
                  </a:lnTo>
                  <a:lnTo>
                    <a:pt x="73" y="142"/>
                  </a:lnTo>
                  <a:lnTo>
                    <a:pt x="70" y="134"/>
                  </a:lnTo>
                  <a:lnTo>
                    <a:pt x="60" y="129"/>
                  </a:lnTo>
                  <a:lnTo>
                    <a:pt x="0" y="129"/>
                  </a:lnTo>
                  <a:lnTo>
                    <a:pt x="1" y="120"/>
                  </a:lnTo>
                  <a:lnTo>
                    <a:pt x="48" y="91"/>
                  </a:lnTo>
                  <a:lnTo>
                    <a:pt x="38" y="83"/>
                  </a:lnTo>
                  <a:lnTo>
                    <a:pt x="49" y="64"/>
                  </a:lnTo>
                  <a:lnTo>
                    <a:pt x="57" y="60"/>
                  </a:lnTo>
                  <a:lnTo>
                    <a:pt x="78" y="65"/>
                  </a:lnTo>
                  <a:lnTo>
                    <a:pt x="73" y="54"/>
                  </a:lnTo>
                  <a:lnTo>
                    <a:pt x="83" y="35"/>
                  </a:lnTo>
                  <a:lnTo>
                    <a:pt x="81" y="14"/>
                  </a:lnTo>
                  <a:lnTo>
                    <a:pt x="99" y="0"/>
                  </a:lnTo>
                  <a:lnTo>
                    <a:pt x="129" y="3"/>
                  </a:lnTo>
                  <a:lnTo>
                    <a:pt x="158" y="24"/>
                  </a:lnTo>
                  <a:lnTo>
                    <a:pt x="161" y="33"/>
                  </a:lnTo>
                  <a:lnTo>
                    <a:pt x="188" y="48"/>
                  </a:lnTo>
                  <a:lnTo>
                    <a:pt x="203" y="43"/>
                  </a:lnTo>
                  <a:lnTo>
                    <a:pt x="249" y="65"/>
                  </a:lnTo>
                  <a:close/>
                </a:path>
              </a:pathLst>
            </a:custGeom>
            <a:solidFill>
              <a:srgbClr val="FF0000"/>
            </a:solidFill>
            <a:ln w="9525" cap="flat">
              <a:solidFill>
                <a:srgbClr val="000000"/>
              </a:solidFill>
              <a:prstDash val="solid"/>
              <a:miter lim="800000"/>
              <a:headEnd/>
              <a:tailEnd/>
            </a:ln>
          </p:spPr>
          <p:txBody>
            <a:bodyPr/>
            <a:lstStyle/>
            <a:p>
              <a:endParaRPr lang="fr-FR">
                <a:solidFill>
                  <a:srgbClr val="FF0000"/>
                </a:solidFill>
              </a:endParaRPr>
            </a:p>
          </p:txBody>
        </p:sp>
        <p:sp>
          <p:nvSpPr>
            <p:cNvPr id="15396" name="Freeform 165"/>
            <p:cNvSpPr>
              <a:spLocks/>
            </p:cNvSpPr>
            <p:nvPr/>
          </p:nvSpPr>
          <p:spPr bwMode="auto">
            <a:xfrm>
              <a:off x="3476625" y="4789488"/>
              <a:ext cx="374650" cy="563562"/>
            </a:xfrm>
            <a:custGeom>
              <a:avLst/>
              <a:gdLst>
                <a:gd name="T0" fmla="*/ 2147483647 w 224"/>
                <a:gd name="T1" fmla="*/ 2147483647 h 336"/>
                <a:gd name="T2" fmla="*/ 2147483647 w 224"/>
                <a:gd name="T3" fmla="*/ 2147483647 h 336"/>
                <a:gd name="T4" fmla="*/ 2147483647 w 224"/>
                <a:gd name="T5" fmla="*/ 2147483647 h 336"/>
                <a:gd name="T6" fmla="*/ 2147483647 w 224"/>
                <a:gd name="T7" fmla="*/ 2147483647 h 336"/>
                <a:gd name="T8" fmla="*/ 2147483647 w 224"/>
                <a:gd name="T9" fmla="*/ 2147483647 h 336"/>
                <a:gd name="T10" fmla="*/ 0 w 224"/>
                <a:gd name="T11" fmla="*/ 2147483647 h 336"/>
                <a:gd name="T12" fmla="*/ 2147483647 w 224"/>
                <a:gd name="T13" fmla="*/ 2147483647 h 336"/>
                <a:gd name="T14" fmla="*/ 2147483647 w 224"/>
                <a:gd name="T15" fmla="*/ 2147483647 h 336"/>
                <a:gd name="T16" fmla="*/ 2147483647 w 224"/>
                <a:gd name="T17" fmla="*/ 2147483647 h 336"/>
                <a:gd name="T18" fmla="*/ 2147483647 w 224"/>
                <a:gd name="T19" fmla="*/ 2147483647 h 336"/>
                <a:gd name="T20" fmla="*/ 2147483647 w 224"/>
                <a:gd name="T21" fmla="*/ 2147483647 h 336"/>
                <a:gd name="T22" fmla="*/ 2147483647 w 224"/>
                <a:gd name="T23" fmla="*/ 2147483647 h 336"/>
                <a:gd name="T24" fmla="*/ 2147483647 w 224"/>
                <a:gd name="T25" fmla="*/ 2147483647 h 336"/>
                <a:gd name="T26" fmla="*/ 2147483647 w 224"/>
                <a:gd name="T27" fmla="*/ 2147483647 h 336"/>
                <a:gd name="T28" fmla="*/ 2147483647 w 224"/>
                <a:gd name="T29" fmla="*/ 2147483647 h 336"/>
                <a:gd name="T30" fmla="*/ 2147483647 w 224"/>
                <a:gd name="T31" fmla="*/ 2147483647 h 336"/>
                <a:gd name="T32" fmla="*/ 2147483647 w 224"/>
                <a:gd name="T33" fmla="*/ 2147483647 h 336"/>
                <a:gd name="T34" fmla="*/ 2147483647 w 224"/>
                <a:gd name="T35" fmla="*/ 2147483647 h 336"/>
                <a:gd name="T36" fmla="*/ 2147483647 w 224"/>
                <a:gd name="T37" fmla="*/ 2147483647 h 336"/>
                <a:gd name="T38" fmla="*/ 2147483647 w 224"/>
                <a:gd name="T39" fmla="*/ 2147483647 h 336"/>
                <a:gd name="T40" fmla="*/ 2147483647 w 224"/>
                <a:gd name="T41" fmla="*/ 2147483647 h 336"/>
                <a:gd name="T42" fmla="*/ 2147483647 w 224"/>
                <a:gd name="T43" fmla="*/ 2147483647 h 336"/>
                <a:gd name="T44" fmla="*/ 2147483647 w 224"/>
                <a:gd name="T45" fmla="*/ 2147483647 h 336"/>
                <a:gd name="T46" fmla="*/ 2147483647 w 224"/>
                <a:gd name="T47" fmla="*/ 2147483647 h 336"/>
                <a:gd name="T48" fmla="*/ 2147483647 w 224"/>
                <a:gd name="T49" fmla="*/ 2147483647 h 336"/>
                <a:gd name="T50" fmla="*/ 2147483647 w 224"/>
                <a:gd name="T51" fmla="*/ 2147483647 h 336"/>
                <a:gd name="T52" fmla="*/ 2147483647 w 224"/>
                <a:gd name="T53" fmla="*/ 2147483647 h 336"/>
                <a:gd name="T54" fmla="*/ 2147483647 w 224"/>
                <a:gd name="T55" fmla="*/ 2147483647 h 336"/>
                <a:gd name="T56" fmla="*/ 2147483647 w 224"/>
                <a:gd name="T57" fmla="*/ 2147483647 h 336"/>
                <a:gd name="T58" fmla="*/ 2147483647 w 224"/>
                <a:gd name="T59" fmla="*/ 2147483647 h 336"/>
                <a:gd name="T60" fmla="*/ 2147483647 w 224"/>
                <a:gd name="T61" fmla="*/ 2147483647 h 336"/>
                <a:gd name="T62" fmla="*/ 2147483647 w 224"/>
                <a:gd name="T63" fmla="*/ 2147483647 h 336"/>
                <a:gd name="T64" fmla="*/ 2147483647 w 224"/>
                <a:gd name="T65" fmla="*/ 2147483647 h 336"/>
                <a:gd name="T66" fmla="*/ 2147483647 w 224"/>
                <a:gd name="T67" fmla="*/ 0 h 336"/>
                <a:gd name="T68" fmla="*/ 2147483647 w 224"/>
                <a:gd name="T69" fmla="*/ 2147483647 h 336"/>
                <a:gd name="T70" fmla="*/ 2147483647 w 224"/>
                <a:gd name="T71" fmla="*/ 2147483647 h 336"/>
                <a:gd name="T72" fmla="*/ 2147483647 w 224"/>
                <a:gd name="T73" fmla="*/ 2147483647 h 336"/>
                <a:gd name="T74" fmla="*/ 2147483647 w 224"/>
                <a:gd name="T75" fmla="*/ 2147483647 h 336"/>
                <a:gd name="T76" fmla="*/ 2147483647 w 224"/>
                <a:gd name="T77" fmla="*/ 2147483647 h 3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24"/>
                <a:gd name="T118" fmla="*/ 0 h 336"/>
                <a:gd name="T119" fmla="*/ 224 w 224"/>
                <a:gd name="T120" fmla="*/ 336 h 3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24" h="336">
                  <a:moveTo>
                    <a:pt x="26" y="62"/>
                  </a:moveTo>
                  <a:lnTo>
                    <a:pt x="40" y="115"/>
                  </a:lnTo>
                  <a:lnTo>
                    <a:pt x="20" y="160"/>
                  </a:lnTo>
                  <a:lnTo>
                    <a:pt x="24" y="189"/>
                  </a:lnTo>
                  <a:lnTo>
                    <a:pt x="8" y="217"/>
                  </a:lnTo>
                  <a:lnTo>
                    <a:pt x="0" y="280"/>
                  </a:lnTo>
                  <a:lnTo>
                    <a:pt x="31" y="283"/>
                  </a:lnTo>
                  <a:lnTo>
                    <a:pt x="34" y="305"/>
                  </a:lnTo>
                  <a:lnTo>
                    <a:pt x="66" y="289"/>
                  </a:lnTo>
                  <a:lnTo>
                    <a:pt x="44" y="273"/>
                  </a:lnTo>
                  <a:lnTo>
                    <a:pt x="61" y="251"/>
                  </a:lnTo>
                  <a:lnTo>
                    <a:pt x="82" y="264"/>
                  </a:lnTo>
                  <a:lnTo>
                    <a:pt x="66" y="289"/>
                  </a:lnTo>
                  <a:lnTo>
                    <a:pt x="101" y="286"/>
                  </a:lnTo>
                  <a:lnTo>
                    <a:pt x="103" y="305"/>
                  </a:lnTo>
                  <a:lnTo>
                    <a:pt x="140" y="308"/>
                  </a:lnTo>
                  <a:lnTo>
                    <a:pt x="170" y="336"/>
                  </a:lnTo>
                  <a:lnTo>
                    <a:pt x="189" y="313"/>
                  </a:lnTo>
                  <a:lnTo>
                    <a:pt x="208" y="310"/>
                  </a:lnTo>
                  <a:lnTo>
                    <a:pt x="194" y="276"/>
                  </a:lnTo>
                  <a:lnTo>
                    <a:pt x="154" y="264"/>
                  </a:lnTo>
                  <a:lnTo>
                    <a:pt x="162" y="229"/>
                  </a:lnTo>
                  <a:lnTo>
                    <a:pt x="189" y="235"/>
                  </a:lnTo>
                  <a:lnTo>
                    <a:pt x="197" y="224"/>
                  </a:lnTo>
                  <a:lnTo>
                    <a:pt x="186" y="214"/>
                  </a:lnTo>
                  <a:lnTo>
                    <a:pt x="196" y="185"/>
                  </a:lnTo>
                  <a:lnTo>
                    <a:pt x="212" y="187"/>
                  </a:lnTo>
                  <a:lnTo>
                    <a:pt x="224" y="171"/>
                  </a:lnTo>
                  <a:lnTo>
                    <a:pt x="157" y="147"/>
                  </a:lnTo>
                  <a:lnTo>
                    <a:pt x="156" y="65"/>
                  </a:lnTo>
                  <a:lnTo>
                    <a:pt x="140" y="80"/>
                  </a:lnTo>
                  <a:lnTo>
                    <a:pt x="96" y="70"/>
                  </a:lnTo>
                  <a:lnTo>
                    <a:pt x="96" y="29"/>
                  </a:lnTo>
                  <a:lnTo>
                    <a:pt x="61" y="0"/>
                  </a:lnTo>
                  <a:lnTo>
                    <a:pt x="23" y="14"/>
                  </a:lnTo>
                  <a:lnTo>
                    <a:pt x="26" y="6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97" name="Freeform 166"/>
            <p:cNvSpPr>
              <a:spLocks/>
            </p:cNvSpPr>
            <p:nvPr/>
          </p:nvSpPr>
          <p:spPr bwMode="auto">
            <a:xfrm>
              <a:off x="3141663" y="4362450"/>
              <a:ext cx="357187" cy="482600"/>
            </a:xfrm>
            <a:custGeom>
              <a:avLst/>
              <a:gdLst>
                <a:gd name="T0" fmla="*/ 2147483647 w 213"/>
                <a:gd name="T1" fmla="*/ 2147483647 h 287"/>
                <a:gd name="T2" fmla="*/ 2147483647 w 213"/>
                <a:gd name="T3" fmla="*/ 2147483647 h 287"/>
                <a:gd name="T4" fmla="*/ 2147483647 w 213"/>
                <a:gd name="T5" fmla="*/ 2147483647 h 287"/>
                <a:gd name="T6" fmla="*/ 2147483647 w 213"/>
                <a:gd name="T7" fmla="*/ 2147483647 h 287"/>
                <a:gd name="T8" fmla="*/ 2147483647 w 213"/>
                <a:gd name="T9" fmla="*/ 2147483647 h 287"/>
                <a:gd name="T10" fmla="*/ 2147483647 w 213"/>
                <a:gd name="T11" fmla="*/ 2147483647 h 287"/>
                <a:gd name="T12" fmla="*/ 2147483647 w 213"/>
                <a:gd name="T13" fmla="*/ 2147483647 h 287"/>
                <a:gd name="T14" fmla="*/ 2147483647 w 213"/>
                <a:gd name="T15" fmla="*/ 2147483647 h 287"/>
                <a:gd name="T16" fmla="*/ 0 w 213"/>
                <a:gd name="T17" fmla="*/ 2147483647 h 287"/>
                <a:gd name="T18" fmla="*/ 2147483647 w 213"/>
                <a:gd name="T19" fmla="*/ 2147483647 h 287"/>
                <a:gd name="T20" fmla="*/ 2147483647 w 213"/>
                <a:gd name="T21" fmla="*/ 2147483647 h 287"/>
                <a:gd name="T22" fmla="*/ 2147483647 w 213"/>
                <a:gd name="T23" fmla="*/ 0 h 287"/>
                <a:gd name="T24" fmla="*/ 2147483647 w 213"/>
                <a:gd name="T25" fmla="*/ 2147483647 h 287"/>
                <a:gd name="T26" fmla="*/ 2147483647 w 213"/>
                <a:gd name="T27" fmla="*/ 2147483647 h 287"/>
                <a:gd name="T28" fmla="*/ 2147483647 w 213"/>
                <a:gd name="T29" fmla="*/ 2147483647 h 287"/>
                <a:gd name="T30" fmla="*/ 2147483647 w 213"/>
                <a:gd name="T31" fmla="*/ 2147483647 h 287"/>
                <a:gd name="T32" fmla="*/ 2147483647 w 213"/>
                <a:gd name="T33" fmla="*/ 2147483647 h 287"/>
                <a:gd name="T34" fmla="*/ 2147483647 w 213"/>
                <a:gd name="T35" fmla="*/ 2147483647 h 287"/>
                <a:gd name="T36" fmla="*/ 2147483647 w 213"/>
                <a:gd name="T37" fmla="*/ 2147483647 h 287"/>
                <a:gd name="T38" fmla="*/ 2147483647 w 213"/>
                <a:gd name="T39" fmla="*/ 2147483647 h 287"/>
                <a:gd name="T40" fmla="*/ 2147483647 w 213"/>
                <a:gd name="T41" fmla="*/ 2147483647 h 287"/>
                <a:gd name="T42" fmla="*/ 2147483647 w 213"/>
                <a:gd name="T43" fmla="*/ 2147483647 h 287"/>
                <a:gd name="T44" fmla="*/ 2147483647 w 213"/>
                <a:gd name="T45" fmla="*/ 2147483647 h 287"/>
                <a:gd name="T46" fmla="*/ 2147483647 w 213"/>
                <a:gd name="T47" fmla="*/ 2147483647 h 287"/>
                <a:gd name="T48" fmla="*/ 2147483647 w 213"/>
                <a:gd name="T49" fmla="*/ 2147483647 h 287"/>
                <a:gd name="T50" fmla="*/ 2147483647 w 213"/>
                <a:gd name="T51" fmla="*/ 2147483647 h 287"/>
                <a:gd name="T52" fmla="*/ 2147483647 w 213"/>
                <a:gd name="T53" fmla="*/ 2147483647 h 287"/>
                <a:gd name="T54" fmla="*/ 2147483647 w 213"/>
                <a:gd name="T55" fmla="*/ 2147483647 h 28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13"/>
                <a:gd name="T85" fmla="*/ 0 h 287"/>
                <a:gd name="T86" fmla="*/ 213 w 213"/>
                <a:gd name="T87" fmla="*/ 287 h 28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13" h="287">
                  <a:moveTo>
                    <a:pt x="138" y="275"/>
                  </a:moveTo>
                  <a:lnTo>
                    <a:pt x="135" y="254"/>
                  </a:lnTo>
                  <a:lnTo>
                    <a:pt x="104" y="246"/>
                  </a:lnTo>
                  <a:lnTo>
                    <a:pt x="76" y="257"/>
                  </a:lnTo>
                  <a:lnTo>
                    <a:pt x="44" y="252"/>
                  </a:lnTo>
                  <a:lnTo>
                    <a:pt x="63" y="215"/>
                  </a:lnTo>
                  <a:lnTo>
                    <a:pt x="7" y="139"/>
                  </a:lnTo>
                  <a:lnTo>
                    <a:pt x="15" y="108"/>
                  </a:lnTo>
                  <a:lnTo>
                    <a:pt x="0" y="91"/>
                  </a:lnTo>
                  <a:lnTo>
                    <a:pt x="28" y="84"/>
                  </a:lnTo>
                  <a:lnTo>
                    <a:pt x="21" y="11"/>
                  </a:lnTo>
                  <a:lnTo>
                    <a:pt x="42" y="0"/>
                  </a:lnTo>
                  <a:lnTo>
                    <a:pt x="45" y="27"/>
                  </a:lnTo>
                  <a:lnTo>
                    <a:pt x="136" y="25"/>
                  </a:lnTo>
                  <a:lnTo>
                    <a:pt x="114" y="68"/>
                  </a:lnTo>
                  <a:lnTo>
                    <a:pt x="136" y="119"/>
                  </a:lnTo>
                  <a:lnTo>
                    <a:pt x="136" y="167"/>
                  </a:lnTo>
                  <a:lnTo>
                    <a:pt x="159" y="190"/>
                  </a:lnTo>
                  <a:lnTo>
                    <a:pt x="192" y="195"/>
                  </a:lnTo>
                  <a:lnTo>
                    <a:pt x="192" y="214"/>
                  </a:lnTo>
                  <a:lnTo>
                    <a:pt x="213" y="222"/>
                  </a:lnTo>
                  <a:lnTo>
                    <a:pt x="213" y="249"/>
                  </a:lnTo>
                  <a:lnTo>
                    <a:pt x="189" y="260"/>
                  </a:lnTo>
                  <a:lnTo>
                    <a:pt x="183" y="279"/>
                  </a:lnTo>
                  <a:lnTo>
                    <a:pt x="167" y="287"/>
                  </a:lnTo>
                  <a:lnTo>
                    <a:pt x="138" y="275"/>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398" name="Freeform 167"/>
            <p:cNvSpPr>
              <a:spLocks/>
            </p:cNvSpPr>
            <p:nvPr/>
          </p:nvSpPr>
          <p:spPr bwMode="auto">
            <a:xfrm>
              <a:off x="2644775" y="2154238"/>
              <a:ext cx="628650" cy="506412"/>
            </a:xfrm>
            <a:custGeom>
              <a:avLst/>
              <a:gdLst>
                <a:gd name="T0" fmla="*/ 2147483647 w 376"/>
                <a:gd name="T1" fmla="*/ 2147483647 h 302"/>
                <a:gd name="T2" fmla="*/ 2147483647 w 376"/>
                <a:gd name="T3" fmla="*/ 2147483647 h 302"/>
                <a:gd name="T4" fmla="*/ 2147483647 w 376"/>
                <a:gd name="T5" fmla="*/ 2147483647 h 302"/>
                <a:gd name="T6" fmla="*/ 2147483647 w 376"/>
                <a:gd name="T7" fmla="*/ 2147483647 h 302"/>
                <a:gd name="T8" fmla="*/ 2147483647 w 376"/>
                <a:gd name="T9" fmla="*/ 2147483647 h 302"/>
                <a:gd name="T10" fmla="*/ 2147483647 w 376"/>
                <a:gd name="T11" fmla="*/ 2147483647 h 302"/>
                <a:gd name="T12" fmla="*/ 0 w 376"/>
                <a:gd name="T13" fmla="*/ 2147483647 h 302"/>
                <a:gd name="T14" fmla="*/ 2147483647 w 376"/>
                <a:gd name="T15" fmla="*/ 0 h 302"/>
                <a:gd name="T16" fmla="*/ 2147483647 w 376"/>
                <a:gd name="T17" fmla="*/ 2147483647 h 302"/>
                <a:gd name="T18" fmla="*/ 2147483647 w 376"/>
                <a:gd name="T19" fmla="*/ 2147483647 h 302"/>
                <a:gd name="T20" fmla="*/ 2147483647 w 376"/>
                <a:gd name="T21" fmla="*/ 2147483647 h 302"/>
                <a:gd name="T22" fmla="*/ 2147483647 w 376"/>
                <a:gd name="T23" fmla="*/ 2147483647 h 302"/>
                <a:gd name="T24" fmla="*/ 2147483647 w 376"/>
                <a:gd name="T25" fmla="*/ 2147483647 h 302"/>
                <a:gd name="T26" fmla="*/ 2147483647 w 376"/>
                <a:gd name="T27" fmla="*/ 2147483647 h 302"/>
                <a:gd name="T28" fmla="*/ 2147483647 w 376"/>
                <a:gd name="T29" fmla="*/ 2147483647 h 302"/>
                <a:gd name="T30" fmla="*/ 2147483647 w 376"/>
                <a:gd name="T31" fmla="*/ 2147483647 h 302"/>
                <a:gd name="T32" fmla="*/ 2147483647 w 376"/>
                <a:gd name="T33" fmla="*/ 2147483647 h 302"/>
                <a:gd name="T34" fmla="*/ 2147483647 w 376"/>
                <a:gd name="T35" fmla="*/ 2147483647 h 302"/>
                <a:gd name="T36" fmla="*/ 2147483647 w 376"/>
                <a:gd name="T37" fmla="*/ 2147483647 h 302"/>
                <a:gd name="T38" fmla="*/ 2147483647 w 376"/>
                <a:gd name="T39" fmla="*/ 2147483647 h 302"/>
                <a:gd name="T40" fmla="*/ 2147483647 w 376"/>
                <a:gd name="T41" fmla="*/ 2147483647 h 302"/>
                <a:gd name="T42" fmla="*/ 2147483647 w 376"/>
                <a:gd name="T43" fmla="*/ 2147483647 h 302"/>
                <a:gd name="T44" fmla="*/ 2147483647 w 376"/>
                <a:gd name="T45" fmla="*/ 2147483647 h 302"/>
                <a:gd name="T46" fmla="*/ 2147483647 w 376"/>
                <a:gd name="T47" fmla="*/ 2147483647 h 302"/>
                <a:gd name="T48" fmla="*/ 2147483647 w 376"/>
                <a:gd name="T49" fmla="*/ 2147483647 h 302"/>
                <a:gd name="T50" fmla="*/ 2147483647 w 376"/>
                <a:gd name="T51" fmla="*/ 2147483647 h 302"/>
                <a:gd name="T52" fmla="*/ 2147483647 w 376"/>
                <a:gd name="T53" fmla="*/ 2147483647 h 302"/>
                <a:gd name="T54" fmla="*/ 2147483647 w 376"/>
                <a:gd name="T55" fmla="*/ 2147483647 h 302"/>
                <a:gd name="T56" fmla="*/ 2147483647 w 376"/>
                <a:gd name="T57" fmla="*/ 2147483647 h 302"/>
                <a:gd name="T58" fmla="*/ 2147483647 w 376"/>
                <a:gd name="T59" fmla="*/ 2147483647 h 302"/>
                <a:gd name="T60" fmla="*/ 2147483647 w 376"/>
                <a:gd name="T61" fmla="*/ 2147483647 h 302"/>
                <a:gd name="T62" fmla="*/ 2147483647 w 376"/>
                <a:gd name="T63" fmla="*/ 2147483647 h 302"/>
                <a:gd name="T64" fmla="*/ 2147483647 w 376"/>
                <a:gd name="T65" fmla="*/ 2147483647 h 302"/>
                <a:gd name="T66" fmla="*/ 2147483647 w 376"/>
                <a:gd name="T67" fmla="*/ 2147483647 h 302"/>
                <a:gd name="T68" fmla="*/ 2147483647 w 376"/>
                <a:gd name="T69" fmla="*/ 2147483647 h 302"/>
                <a:gd name="T70" fmla="*/ 2147483647 w 376"/>
                <a:gd name="T71" fmla="*/ 2147483647 h 302"/>
                <a:gd name="T72" fmla="*/ 2147483647 w 376"/>
                <a:gd name="T73" fmla="*/ 2147483647 h 302"/>
                <a:gd name="T74" fmla="*/ 2147483647 w 376"/>
                <a:gd name="T75" fmla="*/ 2147483647 h 302"/>
                <a:gd name="T76" fmla="*/ 2147483647 w 376"/>
                <a:gd name="T77" fmla="*/ 2147483647 h 30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76"/>
                <a:gd name="T118" fmla="*/ 0 h 302"/>
                <a:gd name="T119" fmla="*/ 376 w 376"/>
                <a:gd name="T120" fmla="*/ 302 h 302"/>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76" h="302">
                  <a:moveTo>
                    <a:pt x="118" y="115"/>
                  </a:moveTo>
                  <a:lnTo>
                    <a:pt x="113" y="128"/>
                  </a:lnTo>
                  <a:lnTo>
                    <a:pt x="64" y="124"/>
                  </a:lnTo>
                  <a:lnTo>
                    <a:pt x="40" y="97"/>
                  </a:lnTo>
                  <a:lnTo>
                    <a:pt x="54" y="86"/>
                  </a:lnTo>
                  <a:lnTo>
                    <a:pt x="24" y="80"/>
                  </a:lnTo>
                  <a:lnTo>
                    <a:pt x="0" y="19"/>
                  </a:lnTo>
                  <a:lnTo>
                    <a:pt x="78" y="0"/>
                  </a:lnTo>
                  <a:lnTo>
                    <a:pt x="88" y="35"/>
                  </a:lnTo>
                  <a:lnTo>
                    <a:pt x="91" y="73"/>
                  </a:lnTo>
                  <a:lnTo>
                    <a:pt x="109" y="75"/>
                  </a:lnTo>
                  <a:lnTo>
                    <a:pt x="120" y="97"/>
                  </a:lnTo>
                  <a:lnTo>
                    <a:pt x="141" y="105"/>
                  </a:lnTo>
                  <a:lnTo>
                    <a:pt x="149" y="92"/>
                  </a:lnTo>
                  <a:lnTo>
                    <a:pt x="182" y="78"/>
                  </a:lnTo>
                  <a:lnTo>
                    <a:pt x="201" y="108"/>
                  </a:lnTo>
                  <a:lnTo>
                    <a:pt x="208" y="153"/>
                  </a:lnTo>
                  <a:lnTo>
                    <a:pt x="224" y="161"/>
                  </a:lnTo>
                  <a:lnTo>
                    <a:pt x="243" y="153"/>
                  </a:lnTo>
                  <a:lnTo>
                    <a:pt x="273" y="168"/>
                  </a:lnTo>
                  <a:lnTo>
                    <a:pt x="278" y="204"/>
                  </a:lnTo>
                  <a:lnTo>
                    <a:pt x="336" y="198"/>
                  </a:lnTo>
                  <a:lnTo>
                    <a:pt x="373" y="225"/>
                  </a:lnTo>
                  <a:lnTo>
                    <a:pt x="361" y="252"/>
                  </a:lnTo>
                  <a:lnTo>
                    <a:pt x="376" y="275"/>
                  </a:lnTo>
                  <a:lnTo>
                    <a:pt x="365" y="288"/>
                  </a:lnTo>
                  <a:lnTo>
                    <a:pt x="361" y="302"/>
                  </a:lnTo>
                  <a:lnTo>
                    <a:pt x="289" y="281"/>
                  </a:lnTo>
                  <a:lnTo>
                    <a:pt x="192" y="294"/>
                  </a:lnTo>
                  <a:lnTo>
                    <a:pt x="176" y="286"/>
                  </a:lnTo>
                  <a:lnTo>
                    <a:pt x="184" y="233"/>
                  </a:lnTo>
                  <a:lnTo>
                    <a:pt x="155" y="190"/>
                  </a:lnTo>
                  <a:lnTo>
                    <a:pt x="169" y="179"/>
                  </a:lnTo>
                  <a:lnTo>
                    <a:pt x="157" y="160"/>
                  </a:lnTo>
                  <a:lnTo>
                    <a:pt x="120" y="150"/>
                  </a:lnTo>
                  <a:lnTo>
                    <a:pt x="134" y="120"/>
                  </a:lnTo>
                  <a:lnTo>
                    <a:pt x="118" y="115"/>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399" name="Freeform 168"/>
            <p:cNvSpPr>
              <a:spLocks/>
            </p:cNvSpPr>
            <p:nvPr/>
          </p:nvSpPr>
          <p:spPr bwMode="auto">
            <a:xfrm>
              <a:off x="1649413" y="2911475"/>
              <a:ext cx="492125" cy="295275"/>
            </a:xfrm>
            <a:custGeom>
              <a:avLst/>
              <a:gdLst>
                <a:gd name="T0" fmla="*/ 2147483647 w 294"/>
                <a:gd name="T1" fmla="*/ 2147483647 h 176"/>
                <a:gd name="T2" fmla="*/ 2147483647 w 294"/>
                <a:gd name="T3" fmla="*/ 2147483647 h 176"/>
                <a:gd name="T4" fmla="*/ 2147483647 w 294"/>
                <a:gd name="T5" fmla="*/ 2147483647 h 176"/>
                <a:gd name="T6" fmla="*/ 2147483647 w 294"/>
                <a:gd name="T7" fmla="*/ 2147483647 h 176"/>
                <a:gd name="T8" fmla="*/ 2147483647 w 294"/>
                <a:gd name="T9" fmla="*/ 2147483647 h 176"/>
                <a:gd name="T10" fmla="*/ 2147483647 w 294"/>
                <a:gd name="T11" fmla="*/ 0 h 176"/>
                <a:gd name="T12" fmla="*/ 2147483647 w 294"/>
                <a:gd name="T13" fmla="*/ 2147483647 h 176"/>
                <a:gd name="T14" fmla="*/ 2147483647 w 294"/>
                <a:gd name="T15" fmla="*/ 2147483647 h 176"/>
                <a:gd name="T16" fmla="*/ 2147483647 w 294"/>
                <a:gd name="T17" fmla="*/ 2147483647 h 176"/>
                <a:gd name="T18" fmla="*/ 2147483647 w 294"/>
                <a:gd name="T19" fmla="*/ 2147483647 h 176"/>
                <a:gd name="T20" fmla="*/ 2147483647 w 294"/>
                <a:gd name="T21" fmla="*/ 2147483647 h 176"/>
                <a:gd name="T22" fmla="*/ 0 w 294"/>
                <a:gd name="T23" fmla="*/ 2147483647 h 176"/>
                <a:gd name="T24" fmla="*/ 2147483647 w 294"/>
                <a:gd name="T25" fmla="*/ 2147483647 h 176"/>
                <a:gd name="T26" fmla="*/ 2147483647 w 294"/>
                <a:gd name="T27" fmla="*/ 2147483647 h 176"/>
                <a:gd name="T28" fmla="*/ 2147483647 w 294"/>
                <a:gd name="T29" fmla="*/ 2147483647 h 176"/>
                <a:gd name="T30" fmla="*/ 2147483647 w 294"/>
                <a:gd name="T31" fmla="*/ 2147483647 h 176"/>
                <a:gd name="T32" fmla="*/ 2147483647 w 294"/>
                <a:gd name="T33" fmla="*/ 2147483647 h 176"/>
                <a:gd name="T34" fmla="*/ 2147483647 w 294"/>
                <a:gd name="T35" fmla="*/ 2147483647 h 176"/>
                <a:gd name="T36" fmla="*/ 2147483647 w 294"/>
                <a:gd name="T37" fmla="*/ 2147483647 h 176"/>
                <a:gd name="T38" fmla="*/ 2147483647 w 294"/>
                <a:gd name="T39" fmla="*/ 2147483647 h 176"/>
                <a:gd name="T40" fmla="*/ 2147483647 w 294"/>
                <a:gd name="T41" fmla="*/ 2147483647 h 176"/>
                <a:gd name="T42" fmla="*/ 2147483647 w 294"/>
                <a:gd name="T43" fmla="*/ 0 h 176"/>
                <a:gd name="T44" fmla="*/ 2147483647 w 294"/>
                <a:gd name="T45" fmla="*/ 0 h 176"/>
                <a:gd name="T46" fmla="*/ 2147483647 w 294"/>
                <a:gd name="T47" fmla="*/ 2147483647 h 176"/>
                <a:gd name="T48" fmla="*/ 2147483647 w 294"/>
                <a:gd name="T49" fmla="*/ 2147483647 h 176"/>
                <a:gd name="T50" fmla="*/ 2147483647 w 294"/>
                <a:gd name="T51" fmla="*/ 2147483647 h 176"/>
                <a:gd name="T52" fmla="*/ 2147483647 w 294"/>
                <a:gd name="T53" fmla="*/ 2147483647 h 1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94"/>
                <a:gd name="T82" fmla="*/ 0 h 176"/>
                <a:gd name="T83" fmla="*/ 294 w 294"/>
                <a:gd name="T84" fmla="*/ 176 h 17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94" h="176">
                  <a:moveTo>
                    <a:pt x="219" y="26"/>
                  </a:moveTo>
                  <a:lnTo>
                    <a:pt x="185" y="37"/>
                  </a:lnTo>
                  <a:lnTo>
                    <a:pt x="165" y="34"/>
                  </a:lnTo>
                  <a:lnTo>
                    <a:pt x="145" y="23"/>
                  </a:lnTo>
                  <a:lnTo>
                    <a:pt x="65" y="13"/>
                  </a:lnTo>
                  <a:lnTo>
                    <a:pt x="48" y="0"/>
                  </a:lnTo>
                  <a:lnTo>
                    <a:pt x="22" y="2"/>
                  </a:lnTo>
                  <a:lnTo>
                    <a:pt x="16" y="12"/>
                  </a:lnTo>
                  <a:lnTo>
                    <a:pt x="9" y="32"/>
                  </a:lnTo>
                  <a:lnTo>
                    <a:pt x="53" y="66"/>
                  </a:lnTo>
                  <a:lnTo>
                    <a:pt x="54" y="103"/>
                  </a:lnTo>
                  <a:lnTo>
                    <a:pt x="0" y="155"/>
                  </a:lnTo>
                  <a:lnTo>
                    <a:pt x="16" y="168"/>
                  </a:lnTo>
                  <a:lnTo>
                    <a:pt x="53" y="176"/>
                  </a:lnTo>
                  <a:lnTo>
                    <a:pt x="128" y="149"/>
                  </a:lnTo>
                  <a:lnTo>
                    <a:pt x="190" y="163"/>
                  </a:lnTo>
                  <a:lnTo>
                    <a:pt x="232" y="133"/>
                  </a:lnTo>
                  <a:lnTo>
                    <a:pt x="289" y="130"/>
                  </a:lnTo>
                  <a:lnTo>
                    <a:pt x="294" y="112"/>
                  </a:lnTo>
                  <a:lnTo>
                    <a:pt x="281" y="107"/>
                  </a:lnTo>
                  <a:lnTo>
                    <a:pt x="288" y="87"/>
                  </a:lnTo>
                  <a:lnTo>
                    <a:pt x="268" y="0"/>
                  </a:lnTo>
                  <a:lnTo>
                    <a:pt x="257" y="0"/>
                  </a:lnTo>
                  <a:lnTo>
                    <a:pt x="240" y="5"/>
                  </a:lnTo>
                  <a:lnTo>
                    <a:pt x="219" y="2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0" name="Freeform 169"/>
            <p:cNvSpPr>
              <a:spLocks/>
            </p:cNvSpPr>
            <p:nvPr/>
          </p:nvSpPr>
          <p:spPr bwMode="auto">
            <a:xfrm>
              <a:off x="2501900" y="5921375"/>
              <a:ext cx="500063" cy="260350"/>
            </a:xfrm>
            <a:custGeom>
              <a:avLst/>
              <a:gdLst>
                <a:gd name="T0" fmla="*/ 2147483647 w 298"/>
                <a:gd name="T1" fmla="*/ 2147483647 h 156"/>
                <a:gd name="T2" fmla="*/ 2147483647 w 298"/>
                <a:gd name="T3" fmla="*/ 2147483647 h 156"/>
                <a:gd name="T4" fmla="*/ 2147483647 w 298"/>
                <a:gd name="T5" fmla="*/ 2147483647 h 156"/>
                <a:gd name="T6" fmla="*/ 2147483647 w 298"/>
                <a:gd name="T7" fmla="*/ 2147483647 h 156"/>
                <a:gd name="T8" fmla="*/ 2147483647 w 298"/>
                <a:gd name="T9" fmla="*/ 2147483647 h 156"/>
                <a:gd name="T10" fmla="*/ 2147483647 w 298"/>
                <a:gd name="T11" fmla="*/ 2147483647 h 156"/>
                <a:gd name="T12" fmla="*/ 2147483647 w 298"/>
                <a:gd name="T13" fmla="*/ 2147483647 h 156"/>
                <a:gd name="T14" fmla="*/ 2147483647 w 298"/>
                <a:gd name="T15" fmla="*/ 2147483647 h 156"/>
                <a:gd name="T16" fmla="*/ 2147483647 w 298"/>
                <a:gd name="T17" fmla="*/ 2147483647 h 156"/>
                <a:gd name="T18" fmla="*/ 2147483647 w 298"/>
                <a:gd name="T19" fmla="*/ 2147483647 h 156"/>
                <a:gd name="T20" fmla="*/ 2147483647 w 298"/>
                <a:gd name="T21" fmla="*/ 2147483647 h 156"/>
                <a:gd name="T22" fmla="*/ 2147483647 w 298"/>
                <a:gd name="T23" fmla="*/ 2147483647 h 156"/>
                <a:gd name="T24" fmla="*/ 0 w 298"/>
                <a:gd name="T25" fmla="*/ 2147483647 h 156"/>
                <a:gd name="T26" fmla="*/ 2147483647 w 298"/>
                <a:gd name="T27" fmla="*/ 2147483647 h 156"/>
                <a:gd name="T28" fmla="*/ 2147483647 w 298"/>
                <a:gd name="T29" fmla="*/ 2147483647 h 156"/>
                <a:gd name="T30" fmla="*/ 2147483647 w 298"/>
                <a:gd name="T31" fmla="*/ 2147483647 h 156"/>
                <a:gd name="T32" fmla="*/ 2147483647 w 298"/>
                <a:gd name="T33" fmla="*/ 2147483647 h 156"/>
                <a:gd name="T34" fmla="*/ 2147483647 w 298"/>
                <a:gd name="T35" fmla="*/ 2147483647 h 156"/>
                <a:gd name="T36" fmla="*/ 2147483647 w 298"/>
                <a:gd name="T37" fmla="*/ 0 h 156"/>
                <a:gd name="T38" fmla="*/ 2147483647 w 298"/>
                <a:gd name="T39" fmla="*/ 2147483647 h 156"/>
                <a:gd name="T40" fmla="*/ 2147483647 w 298"/>
                <a:gd name="T41" fmla="*/ 2147483647 h 156"/>
                <a:gd name="T42" fmla="*/ 2147483647 w 298"/>
                <a:gd name="T43" fmla="*/ 2147483647 h 15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98"/>
                <a:gd name="T67" fmla="*/ 0 h 156"/>
                <a:gd name="T68" fmla="*/ 298 w 298"/>
                <a:gd name="T69" fmla="*/ 156 h 15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98" h="156">
                  <a:moveTo>
                    <a:pt x="269" y="19"/>
                  </a:moveTo>
                  <a:lnTo>
                    <a:pt x="272" y="102"/>
                  </a:lnTo>
                  <a:lnTo>
                    <a:pt x="286" y="108"/>
                  </a:lnTo>
                  <a:lnTo>
                    <a:pt x="298" y="131"/>
                  </a:lnTo>
                  <a:lnTo>
                    <a:pt x="277" y="134"/>
                  </a:lnTo>
                  <a:lnTo>
                    <a:pt x="266" y="120"/>
                  </a:lnTo>
                  <a:lnTo>
                    <a:pt x="192" y="142"/>
                  </a:lnTo>
                  <a:lnTo>
                    <a:pt x="194" y="156"/>
                  </a:lnTo>
                  <a:lnTo>
                    <a:pt x="165" y="156"/>
                  </a:lnTo>
                  <a:lnTo>
                    <a:pt x="109" y="132"/>
                  </a:lnTo>
                  <a:lnTo>
                    <a:pt x="58" y="156"/>
                  </a:lnTo>
                  <a:lnTo>
                    <a:pt x="43" y="131"/>
                  </a:lnTo>
                  <a:lnTo>
                    <a:pt x="0" y="113"/>
                  </a:lnTo>
                  <a:lnTo>
                    <a:pt x="10" y="94"/>
                  </a:lnTo>
                  <a:lnTo>
                    <a:pt x="93" y="67"/>
                  </a:lnTo>
                  <a:lnTo>
                    <a:pt x="130" y="52"/>
                  </a:lnTo>
                  <a:lnTo>
                    <a:pt x="125" y="20"/>
                  </a:lnTo>
                  <a:lnTo>
                    <a:pt x="205" y="22"/>
                  </a:lnTo>
                  <a:lnTo>
                    <a:pt x="227" y="0"/>
                  </a:lnTo>
                  <a:lnTo>
                    <a:pt x="269" y="19"/>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06" name="Freeform 175"/>
            <p:cNvSpPr>
              <a:spLocks/>
            </p:cNvSpPr>
            <p:nvPr/>
          </p:nvSpPr>
          <p:spPr bwMode="auto">
            <a:xfrm>
              <a:off x="2779713" y="5426075"/>
              <a:ext cx="569912" cy="355600"/>
            </a:xfrm>
            <a:custGeom>
              <a:avLst/>
              <a:gdLst>
                <a:gd name="T0" fmla="*/ 2147483647 w 332"/>
                <a:gd name="T1" fmla="*/ 2147483647 h 212"/>
                <a:gd name="T2" fmla="*/ 2147483647 w 332"/>
                <a:gd name="T3" fmla="*/ 2147483647 h 212"/>
                <a:gd name="T4" fmla="*/ 2147483647 w 332"/>
                <a:gd name="T5" fmla="*/ 2147483647 h 212"/>
                <a:gd name="T6" fmla="*/ 2147483647 w 332"/>
                <a:gd name="T7" fmla="*/ 2147483647 h 212"/>
                <a:gd name="T8" fmla="*/ 2147483647 w 332"/>
                <a:gd name="T9" fmla="*/ 2147483647 h 212"/>
                <a:gd name="T10" fmla="*/ 2147483647 w 332"/>
                <a:gd name="T11" fmla="*/ 2147483647 h 212"/>
                <a:gd name="T12" fmla="*/ 2147483647 w 332"/>
                <a:gd name="T13" fmla="*/ 2147483647 h 212"/>
                <a:gd name="T14" fmla="*/ 2147483647 w 332"/>
                <a:gd name="T15" fmla="*/ 2147483647 h 212"/>
                <a:gd name="T16" fmla="*/ 2147483647 w 332"/>
                <a:gd name="T17" fmla="*/ 2147483647 h 212"/>
                <a:gd name="T18" fmla="*/ 0 w 332"/>
                <a:gd name="T19" fmla="*/ 2147483647 h 212"/>
                <a:gd name="T20" fmla="*/ 2147483647 w 332"/>
                <a:gd name="T21" fmla="*/ 2147483647 h 212"/>
                <a:gd name="T22" fmla="*/ 2147483647 w 332"/>
                <a:gd name="T23" fmla="*/ 2147483647 h 212"/>
                <a:gd name="T24" fmla="*/ 2147483647 w 332"/>
                <a:gd name="T25" fmla="*/ 2147483647 h 212"/>
                <a:gd name="T26" fmla="*/ 2147483647 w 332"/>
                <a:gd name="T27" fmla="*/ 2147483647 h 212"/>
                <a:gd name="T28" fmla="*/ 2147483647 w 332"/>
                <a:gd name="T29" fmla="*/ 2147483647 h 212"/>
                <a:gd name="T30" fmla="*/ 2147483647 w 332"/>
                <a:gd name="T31" fmla="*/ 2147483647 h 212"/>
                <a:gd name="T32" fmla="*/ 2147483647 w 332"/>
                <a:gd name="T33" fmla="*/ 2147483647 h 212"/>
                <a:gd name="T34" fmla="*/ 2147483647 w 332"/>
                <a:gd name="T35" fmla="*/ 2147483647 h 212"/>
                <a:gd name="T36" fmla="*/ 2147483647 w 332"/>
                <a:gd name="T37" fmla="*/ 2147483647 h 212"/>
                <a:gd name="T38" fmla="*/ 2147483647 w 332"/>
                <a:gd name="T39" fmla="*/ 2147483647 h 212"/>
                <a:gd name="T40" fmla="*/ 2147483647 w 332"/>
                <a:gd name="T41" fmla="*/ 0 h 212"/>
                <a:gd name="T42" fmla="*/ 2147483647 w 332"/>
                <a:gd name="T43" fmla="*/ 2147483647 h 212"/>
                <a:gd name="T44" fmla="*/ 2147483647 w 332"/>
                <a:gd name="T45" fmla="*/ 2147483647 h 212"/>
                <a:gd name="T46" fmla="*/ 2147483647 w 332"/>
                <a:gd name="T47" fmla="*/ 2147483647 h 212"/>
                <a:gd name="T48" fmla="*/ 2147483647 w 332"/>
                <a:gd name="T49" fmla="*/ 2147483647 h 212"/>
                <a:gd name="T50" fmla="*/ 2147483647 w 332"/>
                <a:gd name="T51" fmla="*/ 2147483647 h 212"/>
                <a:gd name="T52" fmla="*/ 2147483647 w 332"/>
                <a:gd name="T53" fmla="*/ 2147483647 h 212"/>
                <a:gd name="T54" fmla="*/ 2147483647 w 332"/>
                <a:gd name="T55" fmla="*/ 2147483647 h 212"/>
                <a:gd name="T56" fmla="*/ 2147483647 w 332"/>
                <a:gd name="T57" fmla="*/ 2147483647 h 212"/>
                <a:gd name="T58" fmla="*/ 2147483647 w 332"/>
                <a:gd name="T59" fmla="*/ 2147483647 h 21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32"/>
                <a:gd name="T91" fmla="*/ 0 h 212"/>
                <a:gd name="T92" fmla="*/ 332 w 332"/>
                <a:gd name="T93" fmla="*/ 212 h 212"/>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32" h="212">
                  <a:moveTo>
                    <a:pt x="293" y="116"/>
                  </a:moveTo>
                  <a:lnTo>
                    <a:pt x="266" y="132"/>
                  </a:lnTo>
                  <a:lnTo>
                    <a:pt x="252" y="149"/>
                  </a:lnTo>
                  <a:lnTo>
                    <a:pt x="220" y="167"/>
                  </a:lnTo>
                  <a:lnTo>
                    <a:pt x="196" y="196"/>
                  </a:lnTo>
                  <a:lnTo>
                    <a:pt x="173" y="191"/>
                  </a:lnTo>
                  <a:lnTo>
                    <a:pt x="141" y="212"/>
                  </a:lnTo>
                  <a:lnTo>
                    <a:pt x="64" y="176"/>
                  </a:lnTo>
                  <a:lnTo>
                    <a:pt x="47" y="200"/>
                  </a:lnTo>
                  <a:lnTo>
                    <a:pt x="0" y="180"/>
                  </a:lnTo>
                  <a:lnTo>
                    <a:pt x="8" y="157"/>
                  </a:lnTo>
                  <a:lnTo>
                    <a:pt x="24" y="143"/>
                  </a:lnTo>
                  <a:lnTo>
                    <a:pt x="18" y="93"/>
                  </a:lnTo>
                  <a:lnTo>
                    <a:pt x="52" y="101"/>
                  </a:lnTo>
                  <a:lnTo>
                    <a:pt x="80" y="84"/>
                  </a:lnTo>
                  <a:lnTo>
                    <a:pt x="104" y="77"/>
                  </a:lnTo>
                  <a:lnTo>
                    <a:pt x="104" y="44"/>
                  </a:lnTo>
                  <a:lnTo>
                    <a:pt x="133" y="47"/>
                  </a:lnTo>
                  <a:lnTo>
                    <a:pt x="159" y="16"/>
                  </a:lnTo>
                  <a:lnTo>
                    <a:pt x="202" y="34"/>
                  </a:lnTo>
                  <a:lnTo>
                    <a:pt x="240" y="0"/>
                  </a:lnTo>
                  <a:lnTo>
                    <a:pt x="258" y="12"/>
                  </a:lnTo>
                  <a:lnTo>
                    <a:pt x="250" y="28"/>
                  </a:lnTo>
                  <a:lnTo>
                    <a:pt x="274" y="28"/>
                  </a:lnTo>
                  <a:lnTo>
                    <a:pt x="322" y="69"/>
                  </a:lnTo>
                  <a:lnTo>
                    <a:pt x="332" y="92"/>
                  </a:lnTo>
                  <a:lnTo>
                    <a:pt x="311" y="116"/>
                  </a:lnTo>
                  <a:lnTo>
                    <a:pt x="293" y="116"/>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01" name="Freeform 170"/>
            <p:cNvSpPr>
              <a:spLocks/>
            </p:cNvSpPr>
            <p:nvPr/>
          </p:nvSpPr>
          <p:spPr bwMode="auto">
            <a:xfrm>
              <a:off x="2203450" y="5732463"/>
              <a:ext cx="454025" cy="346075"/>
            </a:xfrm>
            <a:custGeom>
              <a:avLst/>
              <a:gdLst>
                <a:gd name="T0" fmla="*/ 2147483647 w 272"/>
                <a:gd name="T1" fmla="*/ 2147483647 h 206"/>
                <a:gd name="T2" fmla="*/ 2147483647 w 272"/>
                <a:gd name="T3" fmla="*/ 2147483647 h 206"/>
                <a:gd name="T4" fmla="*/ 2147483647 w 272"/>
                <a:gd name="T5" fmla="*/ 2147483647 h 206"/>
                <a:gd name="T6" fmla="*/ 2147483647 w 272"/>
                <a:gd name="T7" fmla="*/ 2147483647 h 206"/>
                <a:gd name="T8" fmla="*/ 2147483647 w 272"/>
                <a:gd name="T9" fmla="*/ 2147483647 h 206"/>
                <a:gd name="T10" fmla="*/ 2147483647 w 272"/>
                <a:gd name="T11" fmla="*/ 0 h 206"/>
                <a:gd name="T12" fmla="*/ 2147483647 w 272"/>
                <a:gd name="T13" fmla="*/ 2147483647 h 206"/>
                <a:gd name="T14" fmla="*/ 2147483647 w 272"/>
                <a:gd name="T15" fmla="*/ 2147483647 h 206"/>
                <a:gd name="T16" fmla="*/ 2147483647 w 272"/>
                <a:gd name="T17" fmla="*/ 2147483647 h 206"/>
                <a:gd name="T18" fmla="*/ 2147483647 w 272"/>
                <a:gd name="T19" fmla="*/ 2147483647 h 206"/>
                <a:gd name="T20" fmla="*/ 2147483647 w 272"/>
                <a:gd name="T21" fmla="*/ 2147483647 h 206"/>
                <a:gd name="T22" fmla="*/ 2147483647 w 272"/>
                <a:gd name="T23" fmla="*/ 2147483647 h 206"/>
                <a:gd name="T24" fmla="*/ 2147483647 w 272"/>
                <a:gd name="T25" fmla="*/ 2147483647 h 206"/>
                <a:gd name="T26" fmla="*/ 2147483647 w 272"/>
                <a:gd name="T27" fmla="*/ 2147483647 h 206"/>
                <a:gd name="T28" fmla="*/ 2147483647 w 272"/>
                <a:gd name="T29" fmla="*/ 2147483647 h 206"/>
                <a:gd name="T30" fmla="*/ 2147483647 w 272"/>
                <a:gd name="T31" fmla="*/ 2147483647 h 206"/>
                <a:gd name="T32" fmla="*/ 2147483647 w 272"/>
                <a:gd name="T33" fmla="*/ 2147483647 h 206"/>
                <a:gd name="T34" fmla="*/ 2147483647 w 272"/>
                <a:gd name="T35" fmla="*/ 2147483647 h 206"/>
                <a:gd name="T36" fmla="*/ 2147483647 w 272"/>
                <a:gd name="T37" fmla="*/ 2147483647 h 206"/>
                <a:gd name="T38" fmla="*/ 2147483647 w 272"/>
                <a:gd name="T39" fmla="*/ 2147483647 h 206"/>
                <a:gd name="T40" fmla="*/ 2147483647 w 272"/>
                <a:gd name="T41" fmla="*/ 2147483647 h 206"/>
                <a:gd name="T42" fmla="*/ 2147483647 w 272"/>
                <a:gd name="T43" fmla="*/ 2147483647 h 206"/>
                <a:gd name="T44" fmla="*/ 2147483647 w 272"/>
                <a:gd name="T45" fmla="*/ 2147483647 h 206"/>
                <a:gd name="T46" fmla="*/ 0 w 272"/>
                <a:gd name="T47" fmla="*/ 2147483647 h 206"/>
                <a:gd name="T48" fmla="*/ 2147483647 w 272"/>
                <a:gd name="T49" fmla="*/ 2147483647 h 206"/>
                <a:gd name="T50" fmla="*/ 2147483647 w 272"/>
                <a:gd name="T51" fmla="*/ 2147483647 h 206"/>
                <a:gd name="T52" fmla="*/ 2147483647 w 272"/>
                <a:gd name="T53" fmla="*/ 2147483647 h 206"/>
                <a:gd name="T54" fmla="*/ 2147483647 w 272"/>
                <a:gd name="T55" fmla="*/ 2147483647 h 206"/>
                <a:gd name="T56" fmla="*/ 2147483647 w 272"/>
                <a:gd name="T57" fmla="*/ 2147483647 h 206"/>
                <a:gd name="T58" fmla="*/ 2147483647 w 272"/>
                <a:gd name="T59" fmla="*/ 2147483647 h 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72"/>
                <a:gd name="T91" fmla="*/ 0 h 206"/>
                <a:gd name="T92" fmla="*/ 272 w 272"/>
                <a:gd name="T93" fmla="*/ 206 h 20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72" h="206">
                  <a:moveTo>
                    <a:pt x="86" y="64"/>
                  </a:moveTo>
                  <a:lnTo>
                    <a:pt x="94" y="53"/>
                  </a:lnTo>
                  <a:lnTo>
                    <a:pt x="80" y="40"/>
                  </a:lnTo>
                  <a:lnTo>
                    <a:pt x="115" y="27"/>
                  </a:lnTo>
                  <a:lnTo>
                    <a:pt x="93" y="11"/>
                  </a:lnTo>
                  <a:lnTo>
                    <a:pt x="107" y="0"/>
                  </a:lnTo>
                  <a:lnTo>
                    <a:pt x="131" y="32"/>
                  </a:lnTo>
                  <a:lnTo>
                    <a:pt x="137" y="13"/>
                  </a:lnTo>
                  <a:lnTo>
                    <a:pt x="176" y="16"/>
                  </a:lnTo>
                  <a:lnTo>
                    <a:pt x="182" y="38"/>
                  </a:lnTo>
                  <a:lnTo>
                    <a:pt x="227" y="57"/>
                  </a:lnTo>
                  <a:lnTo>
                    <a:pt x="235" y="124"/>
                  </a:lnTo>
                  <a:lnTo>
                    <a:pt x="208" y="132"/>
                  </a:lnTo>
                  <a:lnTo>
                    <a:pt x="229" y="163"/>
                  </a:lnTo>
                  <a:lnTo>
                    <a:pt x="254" y="156"/>
                  </a:lnTo>
                  <a:lnTo>
                    <a:pt x="272" y="179"/>
                  </a:lnTo>
                  <a:lnTo>
                    <a:pt x="189" y="206"/>
                  </a:lnTo>
                  <a:lnTo>
                    <a:pt x="141" y="184"/>
                  </a:lnTo>
                  <a:lnTo>
                    <a:pt x="125" y="196"/>
                  </a:lnTo>
                  <a:lnTo>
                    <a:pt x="104" y="166"/>
                  </a:lnTo>
                  <a:lnTo>
                    <a:pt x="65" y="166"/>
                  </a:lnTo>
                  <a:lnTo>
                    <a:pt x="54" y="148"/>
                  </a:lnTo>
                  <a:lnTo>
                    <a:pt x="6" y="136"/>
                  </a:lnTo>
                  <a:lnTo>
                    <a:pt x="0" y="108"/>
                  </a:lnTo>
                  <a:lnTo>
                    <a:pt x="37" y="88"/>
                  </a:lnTo>
                  <a:lnTo>
                    <a:pt x="32" y="62"/>
                  </a:lnTo>
                  <a:lnTo>
                    <a:pt x="61" y="45"/>
                  </a:lnTo>
                  <a:lnTo>
                    <a:pt x="86" y="6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02" name="Freeform 171"/>
            <p:cNvSpPr>
              <a:spLocks/>
            </p:cNvSpPr>
            <p:nvPr/>
          </p:nvSpPr>
          <p:spPr bwMode="auto">
            <a:xfrm>
              <a:off x="1817688" y="5586413"/>
              <a:ext cx="328612" cy="428625"/>
            </a:xfrm>
            <a:custGeom>
              <a:avLst/>
              <a:gdLst>
                <a:gd name="T0" fmla="*/ 2147483647 w 196"/>
                <a:gd name="T1" fmla="*/ 2147483647 h 255"/>
                <a:gd name="T2" fmla="*/ 2147483647 w 196"/>
                <a:gd name="T3" fmla="*/ 0 h 255"/>
                <a:gd name="T4" fmla="*/ 2147483647 w 196"/>
                <a:gd name="T5" fmla="*/ 2147483647 h 255"/>
                <a:gd name="T6" fmla="*/ 2147483647 w 196"/>
                <a:gd name="T7" fmla="*/ 2147483647 h 255"/>
                <a:gd name="T8" fmla="*/ 2147483647 w 196"/>
                <a:gd name="T9" fmla="*/ 2147483647 h 255"/>
                <a:gd name="T10" fmla="*/ 2147483647 w 196"/>
                <a:gd name="T11" fmla="*/ 2147483647 h 255"/>
                <a:gd name="T12" fmla="*/ 2147483647 w 196"/>
                <a:gd name="T13" fmla="*/ 2147483647 h 255"/>
                <a:gd name="T14" fmla="*/ 2147483647 w 196"/>
                <a:gd name="T15" fmla="*/ 2147483647 h 255"/>
                <a:gd name="T16" fmla="*/ 2147483647 w 196"/>
                <a:gd name="T17" fmla="*/ 2147483647 h 255"/>
                <a:gd name="T18" fmla="*/ 2147483647 w 196"/>
                <a:gd name="T19" fmla="*/ 2147483647 h 255"/>
                <a:gd name="T20" fmla="*/ 2147483647 w 196"/>
                <a:gd name="T21" fmla="*/ 2147483647 h 255"/>
                <a:gd name="T22" fmla="*/ 2147483647 w 196"/>
                <a:gd name="T23" fmla="*/ 2147483647 h 255"/>
                <a:gd name="T24" fmla="*/ 0 w 196"/>
                <a:gd name="T25" fmla="*/ 2147483647 h 255"/>
                <a:gd name="T26" fmla="*/ 2147483647 w 196"/>
                <a:gd name="T27" fmla="*/ 2147483647 h 255"/>
                <a:gd name="T28" fmla="*/ 2147483647 w 196"/>
                <a:gd name="T29" fmla="*/ 2147483647 h 255"/>
                <a:gd name="T30" fmla="*/ 2147483647 w 196"/>
                <a:gd name="T31" fmla="*/ 2147483647 h 255"/>
                <a:gd name="T32" fmla="*/ 2147483647 w 196"/>
                <a:gd name="T33" fmla="*/ 2147483647 h 255"/>
                <a:gd name="T34" fmla="*/ 2147483647 w 196"/>
                <a:gd name="T35" fmla="*/ 2147483647 h 255"/>
                <a:gd name="T36" fmla="*/ 2147483647 w 196"/>
                <a:gd name="T37" fmla="*/ 2147483647 h 25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96"/>
                <a:gd name="T58" fmla="*/ 0 h 255"/>
                <a:gd name="T59" fmla="*/ 196 w 196"/>
                <a:gd name="T60" fmla="*/ 255 h 25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96" h="255">
                  <a:moveTo>
                    <a:pt x="49" y="7"/>
                  </a:moveTo>
                  <a:lnTo>
                    <a:pt x="59" y="0"/>
                  </a:lnTo>
                  <a:lnTo>
                    <a:pt x="92" y="34"/>
                  </a:lnTo>
                  <a:lnTo>
                    <a:pt x="102" y="64"/>
                  </a:lnTo>
                  <a:lnTo>
                    <a:pt x="196" y="87"/>
                  </a:lnTo>
                  <a:lnTo>
                    <a:pt x="155" y="135"/>
                  </a:lnTo>
                  <a:lnTo>
                    <a:pt x="191" y="180"/>
                  </a:lnTo>
                  <a:lnTo>
                    <a:pt x="175" y="210"/>
                  </a:lnTo>
                  <a:lnTo>
                    <a:pt x="156" y="205"/>
                  </a:lnTo>
                  <a:lnTo>
                    <a:pt x="155" y="255"/>
                  </a:lnTo>
                  <a:lnTo>
                    <a:pt x="92" y="247"/>
                  </a:lnTo>
                  <a:lnTo>
                    <a:pt x="54" y="255"/>
                  </a:lnTo>
                  <a:lnTo>
                    <a:pt x="0" y="210"/>
                  </a:lnTo>
                  <a:lnTo>
                    <a:pt x="4" y="170"/>
                  </a:lnTo>
                  <a:lnTo>
                    <a:pt x="49" y="116"/>
                  </a:lnTo>
                  <a:lnTo>
                    <a:pt x="65" y="68"/>
                  </a:lnTo>
                  <a:lnTo>
                    <a:pt x="49" y="7"/>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3" name="Freeform 172"/>
            <p:cNvSpPr>
              <a:spLocks/>
            </p:cNvSpPr>
            <p:nvPr/>
          </p:nvSpPr>
          <p:spPr bwMode="auto">
            <a:xfrm>
              <a:off x="1327150" y="5595938"/>
              <a:ext cx="600075" cy="366712"/>
            </a:xfrm>
            <a:custGeom>
              <a:avLst/>
              <a:gdLst>
                <a:gd name="T0" fmla="*/ 2147483647 w 358"/>
                <a:gd name="T1" fmla="*/ 2147483647 h 219"/>
                <a:gd name="T2" fmla="*/ 2147483647 w 358"/>
                <a:gd name="T3" fmla="*/ 2147483647 h 219"/>
                <a:gd name="T4" fmla="*/ 2147483647 w 358"/>
                <a:gd name="T5" fmla="*/ 2147483647 h 219"/>
                <a:gd name="T6" fmla="*/ 2147483647 w 358"/>
                <a:gd name="T7" fmla="*/ 2147483647 h 219"/>
                <a:gd name="T8" fmla="*/ 2147483647 w 358"/>
                <a:gd name="T9" fmla="*/ 2147483647 h 219"/>
                <a:gd name="T10" fmla="*/ 2147483647 w 358"/>
                <a:gd name="T11" fmla="*/ 2147483647 h 219"/>
                <a:gd name="T12" fmla="*/ 2147483647 w 358"/>
                <a:gd name="T13" fmla="*/ 2147483647 h 219"/>
                <a:gd name="T14" fmla="*/ 2147483647 w 358"/>
                <a:gd name="T15" fmla="*/ 0 h 219"/>
                <a:gd name="T16" fmla="*/ 2147483647 w 358"/>
                <a:gd name="T17" fmla="*/ 2147483647 h 219"/>
                <a:gd name="T18" fmla="*/ 2147483647 w 358"/>
                <a:gd name="T19" fmla="*/ 2147483647 h 219"/>
                <a:gd name="T20" fmla="*/ 2147483647 w 358"/>
                <a:gd name="T21" fmla="*/ 2147483647 h 219"/>
                <a:gd name="T22" fmla="*/ 2147483647 w 358"/>
                <a:gd name="T23" fmla="*/ 2147483647 h 219"/>
                <a:gd name="T24" fmla="*/ 2147483647 w 358"/>
                <a:gd name="T25" fmla="*/ 2147483647 h 219"/>
                <a:gd name="T26" fmla="*/ 2147483647 w 358"/>
                <a:gd name="T27" fmla="*/ 2147483647 h 219"/>
                <a:gd name="T28" fmla="*/ 2147483647 w 358"/>
                <a:gd name="T29" fmla="*/ 2147483647 h 219"/>
                <a:gd name="T30" fmla="*/ 2147483647 w 358"/>
                <a:gd name="T31" fmla="*/ 2147483647 h 219"/>
                <a:gd name="T32" fmla="*/ 2147483647 w 358"/>
                <a:gd name="T33" fmla="*/ 2147483647 h 219"/>
                <a:gd name="T34" fmla="*/ 2147483647 w 358"/>
                <a:gd name="T35" fmla="*/ 2147483647 h 219"/>
                <a:gd name="T36" fmla="*/ 2147483647 w 358"/>
                <a:gd name="T37" fmla="*/ 2147483647 h 219"/>
                <a:gd name="T38" fmla="*/ 2147483647 w 358"/>
                <a:gd name="T39" fmla="*/ 2147483647 h 219"/>
                <a:gd name="T40" fmla="*/ 2147483647 w 358"/>
                <a:gd name="T41" fmla="*/ 2147483647 h 219"/>
                <a:gd name="T42" fmla="*/ 0 w 358"/>
                <a:gd name="T43" fmla="*/ 2147483647 h 219"/>
                <a:gd name="T44" fmla="*/ 2147483647 w 358"/>
                <a:gd name="T45" fmla="*/ 2147483647 h 219"/>
                <a:gd name="T46" fmla="*/ 2147483647 w 358"/>
                <a:gd name="T47" fmla="*/ 2147483647 h 219"/>
                <a:gd name="T48" fmla="*/ 2147483647 w 358"/>
                <a:gd name="T49" fmla="*/ 2147483647 h 2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58"/>
                <a:gd name="T76" fmla="*/ 0 h 219"/>
                <a:gd name="T77" fmla="*/ 358 w 358"/>
                <a:gd name="T78" fmla="*/ 219 h 2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58" h="219">
                  <a:moveTo>
                    <a:pt x="35" y="35"/>
                  </a:moveTo>
                  <a:lnTo>
                    <a:pt x="57" y="5"/>
                  </a:lnTo>
                  <a:lnTo>
                    <a:pt x="85" y="18"/>
                  </a:lnTo>
                  <a:lnTo>
                    <a:pt x="126" y="7"/>
                  </a:lnTo>
                  <a:lnTo>
                    <a:pt x="139" y="16"/>
                  </a:lnTo>
                  <a:lnTo>
                    <a:pt x="205" y="3"/>
                  </a:lnTo>
                  <a:lnTo>
                    <a:pt x="296" y="8"/>
                  </a:lnTo>
                  <a:lnTo>
                    <a:pt x="309" y="0"/>
                  </a:lnTo>
                  <a:lnTo>
                    <a:pt x="342" y="2"/>
                  </a:lnTo>
                  <a:lnTo>
                    <a:pt x="358" y="63"/>
                  </a:lnTo>
                  <a:lnTo>
                    <a:pt x="342" y="111"/>
                  </a:lnTo>
                  <a:lnTo>
                    <a:pt x="297" y="165"/>
                  </a:lnTo>
                  <a:lnTo>
                    <a:pt x="293" y="205"/>
                  </a:lnTo>
                  <a:lnTo>
                    <a:pt x="241" y="219"/>
                  </a:lnTo>
                  <a:lnTo>
                    <a:pt x="203" y="178"/>
                  </a:lnTo>
                  <a:lnTo>
                    <a:pt x="88" y="133"/>
                  </a:lnTo>
                  <a:lnTo>
                    <a:pt x="83" y="147"/>
                  </a:lnTo>
                  <a:lnTo>
                    <a:pt x="61" y="135"/>
                  </a:lnTo>
                  <a:lnTo>
                    <a:pt x="81" y="87"/>
                  </a:lnTo>
                  <a:lnTo>
                    <a:pt x="49" y="69"/>
                  </a:lnTo>
                  <a:lnTo>
                    <a:pt x="40" y="82"/>
                  </a:lnTo>
                  <a:lnTo>
                    <a:pt x="0" y="48"/>
                  </a:lnTo>
                  <a:lnTo>
                    <a:pt x="35" y="3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4" name="Freeform 173"/>
            <p:cNvSpPr>
              <a:spLocks/>
            </p:cNvSpPr>
            <p:nvPr/>
          </p:nvSpPr>
          <p:spPr bwMode="auto">
            <a:xfrm>
              <a:off x="2497138" y="5675313"/>
              <a:ext cx="519112" cy="357187"/>
            </a:xfrm>
            <a:custGeom>
              <a:avLst/>
              <a:gdLst>
                <a:gd name="T0" fmla="*/ 2147483647 w 310"/>
                <a:gd name="T1" fmla="*/ 2147483647 h 213"/>
                <a:gd name="T2" fmla="*/ 2147483647 w 310"/>
                <a:gd name="T3" fmla="*/ 2147483647 h 213"/>
                <a:gd name="T4" fmla="*/ 2147483647 w 310"/>
                <a:gd name="T5" fmla="*/ 2147483647 h 213"/>
                <a:gd name="T6" fmla="*/ 2147483647 w 310"/>
                <a:gd name="T7" fmla="*/ 2147483647 h 213"/>
                <a:gd name="T8" fmla="*/ 2147483647 w 310"/>
                <a:gd name="T9" fmla="*/ 2147483647 h 213"/>
                <a:gd name="T10" fmla="*/ 2147483647 w 310"/>
                <a:gd name="T11" fmla="*/ 2147483647 h 213"/>
                <a:gd name="T12" fmla="*/ 2147483647 w 310"/>
                <a:gd name="T13" fmla="*/ 2147483647 h 213"/>
                <a:gd name="T14" fmla="*/ 2147483647 w 310"/>
                <a:gd name="T15" fmla="*/ 0 h 213"/>
                <a:gd name="T16" fmla="*/ 2147483647 w 310"/>
                <a:gd name="T17" fmla="*/ 2147483647 h 213"/>
                <a:gd name="T18" fmla="*/ 2147483647 w 310"/>
                <a:gd name="T19" fmla="*/ 2147483647 h 213"/>
                <a:gd name="T20" fmla="*/ 2147483647 w 310"/>
                <a:gd name="T21" fmla="*/ 2147483647 h 213"/>
                <a:gd name="T22" fmla="*/ 0 w 310"/>
                <a:gd name="T23" fmla="*/ 2147483647 h 213"/>
                <a:gd name="T24" fmla="*/ 2147483647 w 310"/>
                <a:gd name="T25" fmla="*/ 2147483647 h 213"/>
                <a:gd name="T26" fmla="*/ 2147483647 w 310"/>
                <a:gd name="T27" fmla="*/ 2147483647 h 213"/>
                <a:gd name="T28" fmla="*/ 2147483647 w 310"/>
                <a:gd name="T29" fmla="*/ 2147483647 h 213"/>
                <a:gd name="T30" fmla="*/ 2147483647 w 310"/>
                <a:gd name="T31" fmla="*/ 2147483647 h 213"/>
                <a:gd name="T32" fmla="*/ 2147483647 w 310"/>
                <a:gd name="T33" fmla="*/ 2147483647 h 213"/>
                <a:gd name="T34" fmla="*/ 2147483647 w 310"/>
                <a:gd name="T35" fmla="*/ 2147483647 h 213"/>
                <a:gd name="T36" fmla="*/ 2147483647 w 310"/>
                <a:gd name="T37" fmla="*/ 2147483647 h 213"/>
                <a:gd name="T38" fmla="*/ 2147483647 w 310"/>
                <a:gd name="T39" fmla="*/ 2147483647 h 213"/>
                <a:gd name="T40" fmla="*/ 2147483647 w 310"/>
                <a:gd name="T41" fmla="*/ 2147483647 h 213"/>
                <a:gd name="T42" fmla="*/ 2147483647 w 310"/>
                <a:gd name="T43" fmla="*/ 2147483647 h 213"/>
                <a:gd name="T44" fmla="*/ 2147483647 w 310"/>
                <a:gd name="T45" fmla="*/ 2147483647 h 213"/>
                <a:gd name="T46" fmla="*/ 2147483647 w 310"/>
                <a:gd name="T47" fmla="*/ 2147483647 h 213"/>
                <a:gd name="T48" fmla="*/ 2147483647 w 310"/>
                <a:gd name="T49" fmla="*/ 2147483647 h 213"/>
                <a:gd name="T50" fmla="*/ 2147483647 w 310"/>
                <a:gd name="T51" fmla="*/ 2147483647 h 213"/>
                <a:gd name="T52" fmla="*/ 2147483647 w 310"/>
                <a:gd name="T53" fmla="*/ 2147483647 h 2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10"/>
                <a:gd name="T82" fmla="*/ 0 h 213"/>
                <a:gd name="T83" fmla="*/ 310 w 310"/>
                <a:gd name="T84" fmla="*/ 213 h 21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10" h="213">
                  <a:moveTo>
                    <a:pt x="275" y="123"/>
                  </a:moveTo>
                  <a:lnTo>
                    <a:pt x="289" y="91"/>
                  </a:lnTo>
                  <a:lnTo>
                    <a:pt x="310" y="63"/>
                  </a:lnTo>
                  <a:lnTo>
                    <a:pt x="233" y="27"/>
                  </a:lnTo>
                  <a:lnTo>
                    <a:pt x="216" y="51"/>
                  </a:lnTo>
                  <a:lnTo>
                    <a:pt x="169" y="31"/>
                  </a:lnTo>
                  <a:lnTo>
                    <a:pt x="177" y="8"/>
                  </a:lnTo>
                  <a:lnTo>
                    <a:pt x="109" y="0"/>
                  </a:lnTo>
                  <a:lnTo>
                    <a:pt x="105" y="15"/>
                  </a:lnTo>
                  <a:lnTo>
                    <a:pt x="67" y="8"/>
                  </a:lnTo>
                  <a:lnTo>
                    <a:pt x="32" y="5"/>
                  </a:lnTo>
                  <a:lnTo>
                    <a:pt x="0" y="50"/>
                  </a:lnTo>
                  <a:lnTo>
                    <a:pt x="6" y="72"/>
                  </a:lnTo>
                  <a:lnTo>
                    <a:pt x="51" y="91"/>
                  </a:lnTo>
                  <a:lnTo>
                    <a:pt x="59" y="158"/>
                  </a:lnTo>
                  <a:lnTo>
                    <a:pt x="32" y="166"/>
                  </a:lnTo>
                  <a:lnTo>
                    <a:pt x="53" y="197"/>
                  </a:lnTo>
                  <a:lnTo>
                    <a:pt x="78" y="190"/>
                  </a:lnTo>
                  <a:lnTo>
                    <a:pt x="96" y="213"/>
                  </a:lnTo>
                  <a:lnTo>
                    <a:pt x="133" y="198"/>
                  </a:lnTo>
                  <a:lnTo>
                    <a:pt x="128" y="166"/>
                  </a:lnTo>
                  <a:lnTo>
                    <a:pt x="208" y="168"/>
                  </a:lnTo>
                  <a:lnTo>
                    <a:pt x="230" y="146"/>
                  </a:lnTo>
                  <a:lnTo>
                    <a:pt x="272" y="165"/>
                  </a:lnTo>
                  <a:lnTo>
                    <a:pt x="275" y="123"/>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05" name="Freeform 174"/>
            <p:cNvSpPr>
              <a:spLocks/>
            </p:cNvSpPr>
            <p:nvPr/>
          </p:nvSpPr>
          <p:spPr bwMode="auto">
            <a:xfrm>
              <a:off x="1423988" y="5156200"/>
              <a:ext cx="554037" cy="469900"/>
            </a:xfrm>
            <a:custGeom>
              <a:avLst/>
              <a:gdLst>
                <a:gd name="T0" fmla="*/ 2147483647 w 332"/>
                <a:gd name="T1" fmla="*/ 2147483647 h 280"/>
                <a:gd name="T2" fmla="*/ 2147483647 w 332"/>
                <a:gd name="T3" fmla="*/ 2147483647 h 280"/>
                <a:gd name="T4" fmla="*/ 2147483647 w 332"/>
                <a:gd name="T5" fmla="*/ 2147483647 h 280"/>
                <a:gd name="T6" fmla="*/ 2147483647 w 332"/>
                <a:gd name="T7" fmla="*/ 0 h 280"/>
                <a:gd name="T8" fmla="*/ 2147483647 w 332"/>
                <a:gd name="T9" fmla="*/ 2147483647 h 280"/>
                <a:gd name="T10" fmla="*/ 2147483647 w 332"/>
                <a:gd name="T11" fmla="*/ 2147483647 h 280"/>
                <a:gd name="T12" fmla="*/ 2147483647 w 332"/>
                <a:gd name="T13" fmla="*/ 2147483647 h 280"/>
                <a:gd name="T14" fmla="*/ 2147483647 w 332"/>
                <a:gd name="T15" fmla="*/ 2147483647 h 280"/>
                <a:gd name="T16" fmla="*/ 2147483647 w 332"/>
                <a:gd name="T17" fmla="*/ 2147483647 h 280"/>
                <a:gd name="T18" fmla="*/ 2147483647 w 332"/>
                <a:gd name="T19" fmla="*/ 2147483647 h 280"/>
                <a:gd name="T20" fmla="*/ 2147483647 w 332"/>
                <a:gd name="T21" fmla="*/ 2147483647 h 280"/>
                <a:gd name="T22" fmla="*/ 2147483647 w 332"/>
                <a:gd name="T23" fmla="*/ 2147483647 h 280"/>
                <a:gd name="T24" fmla="*/ 2147483647 w 332"/>
                <a:gd name="T25" fmla="*/ 2147483647 h 280"/>
                <a:gd name="T26" fmla="*/ 2147483647 w 332"/>
                <a:gd name="T27" fmla="*/ 2147483647 h 280"/>
                <a:gd name="T28" fmla="*/ 2147483647 w 332"/>
                <a:gd name="T29" fmla="*/ 2147483647 h 280"/>
                <a:gd name="T30" fmla="*/ 2147483647 w 332"/>
                <a:gd name="T31" fmla="*/ 2147483647 h 280"/>
                <a:gd name="T32" fmla="*/ 2147483647 w 332"/>
                <a:gd name="T33" fmla="*/ 2147483647 h 280"/>
                <a:gd name="T34" fmla="*/ 2147483647 w 332"/>
                <a:gd name="T35" fmla="*/ 2147483647 h 280"/>
                <a:gd name="T36" fmla="*/ 2147483647 w 332"/>
                <a:gd name="T37" fmla="*/ 2147483647 h 280"/>
                <a:gd name="T38" fmla="*/ 2147483647 w 332"/>
                <a:gd name="T39" fmla="*/ 2147483647 h 280"/>
                <a:gd name="T40" fmla="*/ 2147483647 w 332"/>
                <a:gd name="T41" fmla="*/ 2147483647 h 280"/>
                <a:gd name="T42" fmla="*/ 2147483647 w 332"/>
                <a:gd name="T43" fmla="*/ 2147483647 h 280"/>
                <a:gd name="T44" fmla="*/ 2147483647 w 332"/>
                <a:gd name="T45" fmla="*/ 2147483647 h 280"/>
                <a:gd name="T46" fmla="*/ 0 w 332"/>
                <a:gd name="T47" fmla="*/ 2147483647 h 280"/>
                <a:gd name="T48" fmla="*/ 2147483647 w 332"/>
                <a:gd name="T49" fmla="*/ 2147483647 h 280"/>
                <a:gd name="T50" fmla="*/ 2147483647 w 332"/>
                <a:gd name="T51" fmla="*/ 2147483647 h 280"/>
                <a:gd name="T52" fmla="*/ 2147483647 w 332"/>
                <a:gd name="T53" fmla="*/ 2147483647 h 28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32"/>
                <a:gd name="T82" fmla="*/ 0 h 280"/>
                <a:gd name="T83" fmla="*/ 332 w 332"/>
                <a:gd name="T84" fmla="*/ 280 h 28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32" h="280">
                  <a:moveTo>
                    <a:pt x="13" y="238"/>
                  </a:moveTo>
                  <a:lnTo>
                    <a:pt x="47" y="113"/>
                  </a:lnTo>
                  <a:lnTo>
                    <a:pt x="64" y="14"/>
                  </a:lnTo>
                  <a:lnTo>
                    <a:pt x="116" y="0"/>
                  </a:lnTo>
                  <a:lnTo>
                    <a:pt x="112" y="27"/>
                  </a:lnTo>
                  <a:lnTo>
                    <a:pt x="180" y="25"/>
                  </a:lnTo>
                  <a:lnTo>
                    <a:pt x="234" y="72"/>
                  </a:lnTo>
                  <a:lnTo>
                    <a:pt x="231" y="91"/>
                  </a:lnTo>
                  <a:lnTo>
                    <a:pt x="263" y="96"/>
                  </a:lnTo>
                  <a:lnTo>
                    <a:pt x="266" y="75"/>
                  </a:lnTo>
                  <a:lnTo>
                    <a:pt x="284" y="89"/>
                  </a:lnTo>
                  <a:lnTo>
                    <a:pt x="284" y="107"/>
                  </a:lnTo>
                  <a:lnTo>
                    <a:pt x="332" y="118"/>
                  </a:lnTo>
                  <a:lnTo>
                    <a:pt x="320" y="157"/>
                  </a:lnTo>
                  <a:lnTo>
                    <a:pt x="319" y="181"/>
                  </a:lnTo>
                  <a:lnTo>
                    <a:pt x="298" y="160"/>
                  </a:lnTo>
                  <a:lnTo>
                    <a:pt x="268" y="169"/>
                  </a:lnTo>
                  <a:lnTo>
                    <a:pt x="252" y="262"/>
                  </a:lnTo>
                  <a:lnTo>
                    <a:pt x="239" y="270"/>
                  </a:lnTo>
                  <a:lnTo>
                    <a:pt x="148" y="265"/>
                  </a:lnTo>
                  <a:lnTo>
                    <a:pt x="82" y="278"/>
                  </a:lnTo>
                  <a:lnTo>
                    <a:pt x="69" y="269"/>
                  </a:lnTo>
                  <a:lnTo>
                    <a:pt x="28" y="280"/>
                  </a:lnTo>
                  <a:lnTo>
                    <a:pt x="0" y="267"/>
                  </a:lnTo>
                  <a:lnTo>
                    <a:pt x="13" y="23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7" name="Freeform 176"/>
            <p:cNvSpPr>
              <a:spLocks/>
            </p:cNvSpPr>
            <p:nvPr/>
          </p:nvSpPr>
          <p:spPr bwMode="auto">
            <a:xfrm>
              <a:off x="2922588" y="4968875"/>
              <a:ext cx="342900" cy="393700"/>
            </a:xfrm>
            <a:custGeom>
              <a:avLst/>
              <a:gdLst>
                <a:gd name="T0" fmla="*/ 2147483647 w 205"/>
                <a:gd name="T1" fmla="*/ 2147483647 h 235"/>
                <a:gd name="T2" fmla="*/ 2147483647 w 205"/>
                <a:gd name="T3" fmla="*/ 0 h 235"/>
                <a:gd name="T4" fmla="*/ 2147483647 w 205"/>
                <a:gd name="T5" fmla="*/ 2147483647 h 235"/>
                <a:gd name="T6" fmla="*/ 2147483647 w 205"/>
                <a:gd name="T7" fmla="*/ 2147483647 h 235"/>
                <a:gd name="T8" fmla="*/ 2147483647 w 205"/>
                <a:gd name="T9" fmla="*/ 2147483647 h 235"/>
                <a:gd name="T10" fmla="*/ 2147483647 w 205"/>
                <a:gd name="T11" fmla="*/ 2147483647 h 235"/>
                <a:gd name="T12" fmla="*/ 2147483647 w 205"/>
                <a:gd name="T13" fmla="*/ 2147483647 h 235"/>
                <a:gd name="T14" fmla="*/ 2147483647 w 205"/>
                <a:gd name="T15" fmla="*/ 2147483647 h 235"/>
                <a:gd name="T16" fmla="*/ 2147483647 w 205"/>
                <a:gd name="T17" fmla="*/ 2147483647 h 235"/>
                <a:gd name="T18" fmla="*/ 2147483647 w 205"/>
                <a:gd name="T19" fmla="*/ 2147483647 h 235"/>
                <a:gd name="T20" fmla="*/ 2147483647 w 205"/>
                <a:gd name="T21" fmla="*/ 2147483647 h 235"/>
                <a:gd name="T22" fmla="*/ 2147483647 w 205"/>
                <a:gd name="T23" fmla="*/ 2147483647 h 235"/>
                <a:gd name="T24" fmla="*/ 2147483647 w 205"/>
                <a:gd name="T25" fmla="*/ 2147483647 h 235"/>
                <a:gd name="T26" fmla="*/ 2147483647 w 205"/>
                <a:gd name="T27" fmla="*/ 2147483647 h 235"/>
                <a:gd name="T28" fmla="*/ 2147483647 w 205"/>
                <a:gd name="T29" fmla="*/ 2147483647 h 235"/>
                <a:gd name="T30" fmla="*/ 0 w 205"/>
                <a:gd name="T31" fmla="*/ 2147483647 h 235"/>
                <a:gd name="T32" fmla="*/ 2147483647 w 205"/>
                <a:gd name="T33" fmla="*/ 2147483647 h 235"/>
                <a:gd name="T34" fmla="*/ 2147483647 w 205"/>
                <a:gd name="T35" fmla="*/ 2147483647 h 235"/>
                <a:gd name="T36" fmla="*/ 2147483647 w 205"/>
                <a:gd name="T37" fmla="*/ 2147483647 h 235"/>
                <a:gd name="T38" fmla="*/ 2147483647 w 205"/>
                <a:gd name="T39" fmla="*/ 2147483647 h 23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05"/>
                <a:gd name="T61" fmla="*/ 0 h 235"/>
                <a:gd name="T62" fmla="*/ 205 w 205"/>
                <a:gd name="T63" fmla="*/ 235 h 235"/>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05" h="235">
                  <a:moveTo>
                    <a:pt x="40" y="32"/>
                  </a:moveTo>
                  <a:lnTo>
                    <a:pt x="75" y="0"/>
                  </a:lnTo>
                  <a:lnTo>
                    <a:pt x="99" y="46"/>
                  </a:lnTo>
                  <a:lnTo>
                    <a:pt x="131" y="26"/>
                  </a:lnTo>
                  <a:lnTo>
                    <a:pt x="173" y="64"/>
                  </a:lnTo>
                  <a:lnTo>
                    <a:pt x="205" y="141"/>
                  </a:lnTo>
                  <a:lnTo>
                    <a:pt x="184" y="160"/>
                  </a:lnTo>
                  <a:lnTo>
                    <a:pt x="195" y="203"/>
                  </a:lnTo>
                  <a:lnTo>
                    <a:pt x="179" y="233"/>
                  </a:lnTo>
                  <a:lnTo>
                    <a:pt x="135" y="217"/>
                  </a:lnTo>
                  <a:lnTo>
                    <a:pt x="130" y="235"/>
                  </a:lnTo>
                  <a:lnTo>
                    <a:pt x="98" y="232"/>
                  </a:lnTo>
                  <a:lnTo>
                    <a:pt x="79" y="219"/>
                  </a:lnTo>
                  <a:lnTo>
                    <a:pt x="35" y="200"/>
                  </a:lnTo>
                  <a:lnTo>
                    <a:pt x="29" y="129"/>
                  </a:lnTo>
                  <a:lnTo>
                    <a:pt x="0" y="93"/>
                  </a:lnTo>
                  <a:lnTo>
                    <a:pt x="29" y="19"/>
                  </a:lnTo>
                  <a:lnTo>
                    <a:pt x="40" y="3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8" name="Freeform 177"/>
            <p:cNvSpPr>
              <a:spLocks/>
            </p:cNvSpPr>
            <p:nvPr/>
          </p:nvSpPr>
          <p:spPr bwMode="auto">
            <a:xfrm>
              <a:off x="1939925" y="4627563"/>
              <a:ext cx="479425" cy="520700"/>
            </a:xfrm>
            <a:custGeom>
              <a:avLst/>
              <a:gdLst>
                <a:gd name="T0" fmla="*/ 2147483647 w 286"/>
                <a:gd name="T1" fmla="*/ 2147483647 h 310"/>
                <a:gd name="T2" fmla="*/ 2147483647 w 286"/>
                <a:gd name="T3" fmla="*/ 2147483647 h 310"/>
                <a:gd name="T4" fmla="*/ 2147483647 w 286"/>
                <a:gd name="T5" fmla="*/ 2147483647 h 310"/>
                <a:gd name="T6" fmla="*/ 2147483647 w 286"/>
                <a:gd name="T7" fmla="*/ 2147483647 h 310"/>
                <a:gd name="T8" fmla="*/ 2147483647 w 286"/>
                <a:gd name="T9" fmla="*/ 2147483647 h 310"/>
                <a:gd name="T10" fmla="*/ 2147483647 w 286"/>
                <a:gd name="T11" fmla="*/ 2147483647 h 310"/>
                <a:gd name="T12" fmla="*/ 2147483647 w 286"/>
                <a:gd name="T13" fmla="*/ 2147483647 h 310"/>
                <a:gd name="T14" fmla="*/ 2147483647 w 286"/>
                <a:gd name="T15" fmla="*/ 2147483647 h 310"/>
                <a:gd name="T16" fmla="*/ 2147483647 w 286"/>
                <a:gd name="T17" fmla="*/ 2147483647 h 310"/>
                <a:gd name="T18" fmla="*/ 2147483647 w 286"/>
                <a:gd name="T19" fmla="*/ 2147483647 h 310"/>
                <a:gd name="T20" fmla="*/ 2147483647 w 286"/>
                <a:gd name="T21" fmla="*/ 2147483647 h 310"/>
                <a:gd name="T22" fmla="*/ 2147483647 w 286"/>
                <a:gd name="T23" fmla="*/ 2147483647 h 310"/>
                <a:gd name="T24" fmla="*/ 2147483647 w 286"/>
                <a:gd name="T25" fmla="*/ 2147483647 h 310"/>
                <a:gd name="T26" fmla="*/ 2147483647 w 286"/>
                <a:gd name="T27" fmla="*/ 2147483647 h 310"/>
                <a:gd name="T28" fmla="*/ 2147483647 w 286"/>
                <a:gd name="T29" fmla="*/ 2147483647 h 310"/>
                <a:gd name="T30" fmla="*/ 2147483647 w 286"/>
                <a:gd name="T31" fmla="*/ 2147483647 h 310"/>
                <a:gd name="T32" fmla="*/ 2147483647 w 286"/>
                <a:gd name="T33" fmla="*/ 2147483647 h 310"/>
                <a:gd name="T34" fmla="*/ 2147483647 w 286"/>
                <a:gd name="T35" fmla="*/ 2147483647 h 310"/>
                <a:gd name="T36" fmla="*/ 2147483647 w 286"/>
                <a:gd name="T37" fmla="*/ 2147483647 h 310"/>
                <a:gd name="T38" fmla="*/ 2147483647 w 286"/>
                <a:gd name="T39" fmla="*/ 2147483647 h 310"/>
                <a:gd name="T40" fmla="*/ 0 w 286"/>
                <a:gd name="T41" fmla="*/ 2147483647 h 310"/>
                <a:gd name="T42" fmla="*/ 2147483647 w 286"/>
                <a:gd name="T43" fmla="*/ 2147483647 h 310"/>
                <a:gd name="T44" fmla="*/ 2147483647 w 286"/>
                <a:gd name="T45" fmla="*/ 2147483647 h 310"/>
                <a:gd name="T46" fmla="*/ 2147483647 w 286"/>
                <a:gd name="T47" fmla="*/ 2147483647 h 310"/>
                <a:gd name="T48" fmla="*/ 2147483647 w 286"/>
                <a:gd name="T49" fmla="*/ 2147483647 h 310"/>
                <a:gd name="T50" fmla="*/ 2147483647 w 286"/>
                <a:gd name="T51" fmla="*/ 2147483647 h 310"/>
                <a:gd name="T52" fmla="*/ 2147483647 w 286"/>
                <a:gd name="T53" fmla="*/ 0 h 310"/>
                <a:gd name="T54" fmla="*/ 2147483647 w 286"/>
                <a:gd name="T55" fmla="*/ 2147483647 h 310"/>
                <a:gd name="T56" fmla="*/ 2147483647 w 286"/>
                <a:gd name="T57" fmla="*/ 2147483647 h 310"/>
                <a:gd name="T58" fmla="*/ 2147483647 w 286"/>
                <a:gd name="T59" fmla="*/ 2147483647 h 3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86"/>
                <a:gd name="T91" fmla="*/ 0 h 310"/>
                <a:gd name="T92" fmla="*/ 286 w 286"/>
                <a:gd name="T93" fmla="*/ 310 h 310"/>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86" h="310">
                  <a:moveTo>
                    <a:pt x="160" y="9"/>
                  </a:moveTo>
                  <a:lnTo>
                    <a:pt x="160" y="33"/>
                  </a:lnTo>
                  <a:lnTo>
                    <a:pt x="202" y="27"/>
                  </a:lnTo>
                  <a:lnTo>
                    <a:pt x="251" y="73"/>
                  </a:lnTo>
                  <a:lnTo>
                    <a:pt x="262" y="94"/>
                  </a:lnTo>
                  <a:lnTo>
                    <a:pt x="248" y="115"/>
                  </a:lnTo>
                  <a:lnTo>
                    <a:pt x="251" y="152"/>
                  </a:lnTo>
                  <a:lnTo>
                    <a:pt x="275" y="161"/>
                  </a:lnTo>
                  <a:lnTo>
                    <a:pt x="283" y="190"/>
                  </a:lnTo>
                  <a:lnTo>
                    <a:pt x="286" y="229"/>
                  </a:lnTo>
                  <a:lnTo>
                    <a:pt x="219" y="310"/>
                  </a:lnTo>
                  <a:lnTo>
                    <a:pt x="195" y="294"/>
                  </a:lnTo>
                  <a:lnTo>
                    <a:pt x="168" y="305"/>
                  </a:lnTo>
                  <a:lnTo>
                    <a:pt x="165" y="280"/>
                  </a:lnTo>
                  <a:lnTo>
                    <a:pt x="78" y="288"/>
                  </a:lnTo>
                  <a:lnTo>
                    <a:pt x="62" y="257"/>
                  </a:lnTo>
                  <a:lnTo>
                    <a:pt x="59" y="225"/>
                  </a:lnTo>
                  <a:lnTo>
                    <a:pt x="40" y="241"/>
                  </a:lnTo>
                  <a:lnTo>
                    <a:pt x="3" y="235"/>
                  </a:lnTo>
                  <a:lnTo>
                    <a:pt x="21" y="163"/>
                  </a:lnTo>
                  <a:lnTo>
                    <a:pt x="0" y="158"/>
                  </a:lnTo>
                  <a:lnTo>
                    <a:pt x="11" y="133"/>
                  </a:lnTo>
                  <a:lnTo>
                    <a:pt x="34" y="133"/>
                  </a:lnTo>
                  <a:lnTo>
                    <a:pt x="59" y="109"/>
                  </a:lnTo>
                  <a:lnTo>
                    <a:pt x="58" y="81"/>
                  </a:lnTo>
                  <a:lnTo>
                    <a:pt x="98" y="51"/>
                  </a:lnTo>
                  <a:lnTo>
                    <a:pt x="133" y="0"/>
                  </a:lnTo>
                  <a:lnTo>
                    <a:pt x="160" y="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09" name="Freeform 178"/>
            <p:cNvSpPr>
              <a:spLocks/>
            </p:cNvSpPr>
            <p:nvPr/>
          </p:nvSpPr>
          <p:spPr bwMode="auto">
            <a:xfrm>
              <a:off x="2622550" y="4743450"/>
              <a:ext cx="425450" cy="381000"/>
            </a:xfrm>
            <a:custGeom>
              <a:avLst/>
              <a:gdLst>
                <a:gd name="T0" fmla="*/ 2147483647 w 254"/>
                <a:gd name="T1" fmla="*/ 2147483647 h 227"/>
                <a:gd name="T2" fmla="*/ 2147483647 w 254"/>
                <a:gd name="T3" fmla="*/ 2147483647 h 227"/>
                <a:gd name="T4" fmla="*/ 2147483647 w 254"/>
                <a:gd name="T5" fmla="*/ 2147483647 h 227"/>
                <a:gd name="T6" fmla="*/ 2147483647 w 254"/>
                <a:gd name="T7" fmla="*/ 2147483647 h 227"/>
                <a:gd name="T8" fmla="*/ 0 w 254"/>
                <a:gd name="T9" fmla="*/ 2147483647 h 227"/>
                <a:gd name="T10" fmla="*/ 2147483647 w 254"/>
                <a:gd name="T11" fmla="*/ 2147483647 h 227"/>
                <a:gd name="T12" fmla="*/ 2147483647 w 254"/>
                <a:gd name="T13" fmla="*/ 2147483647 h 227"/>
                <a:gd name="T14" fmla="*/ 2147483647 w 254"/>
                <a:gd name="T15" fmla="*/ 2147483647 h 227"/>
                <a:gd name="T16" fmla="*/ 2147483647 w 254"/>
                <a:gd name="T17" fmla="*/ 2147483647 h 227"/>
                <a:gd name="T18" fmla="*/ 2147483647 w 254"/>
                <a:gd name="T19" fmla="*/ 2147483647 h 227"/>
                <a:gd name="T20" fmla="*/ 2147483647 w 254"/>
                <a:gd name="T21" fmla="*/ 2147483647 h 227"/>
                <a:gd name="T22" fmla="*/ 2147483647 w 254"/>
                <a:gd name="T23" fmla="*/ 2147483647 h 227"/>
                <a:gd name="T24" fmla="*/ 2147483647 w 254"/>
                <a:gd name="T25" fmla="*/ 2147483647 h 227"/>
                <a:gd name="T26" fmla="*/ 2147483647 w 254"/>
                <a:gd name="T27" fmla="*/ 2147483647 h 227"/>
                <a:gd name="T28" fmla="*/ 2147483647 w 254"/>
                <a:gd name="T29" fmla="*/ 2147483647 h 227"/>
                <a:gd name="T30" fmla="*/ 2147483647 w 254"/>
                <a:gd name="T31" fmla="*/ 2147483647 h 227"/>
                <a:gd name="T32" fmla="*/ 2147483647 w 254"/>
                <a:gd name="T33" fmla="*/ 2147483647 h 227"/>
                <a:gd name="T34" fmla="*/ 2147483647 w 254"/>
                <a:gd name="T35" fmla="*/ 2147483647 h 227"/>
                <a:gd name="T36" fmla="*/ 2147483647 w 254"/>
                <a:gd name="T37" fmla="*/ 2147483647 h 227"/>
                <a:gd name="T38" fmla="*/ 2147483647 w 254"/>
                <a:gd name="T39" fmla="*/ 2147483647 h 227"/>
                <a:gd name="T40" fmla="*/ 2147483647 w 254"/>
                <a:gd name="T41" fmla="*/ 2147483647 h 227"/>
                <a:gd name="T42" fmla="*/ 2147483647 w 254"/>
                <a:gd name="T43" fmla="*/ 0 h 227"/>
                <a:gd name="T44" fmla="*/ 2147483647 w 254"/>
                <a:gd name="T45" fmla="*/ 2147483647 h 227"/>
                <a:gd name="T46" fmla="*/ 2147483647 w 254"/>
                <a:gd name="T47" fmla="*/ 2147483647 h 227"/>
                <a:gd name="T48" fmla="*/ 2147483647 w 254"/>
                <a:gd name="T49" fmla="*/ 2147483647 h 227"/>
                <a:gd name="T50" fmla="*/ 2147483647 w 254"/>
                <a:gd name="T51" fmla="*/ 2147483647 h 227"/>
                <a:gd name="T52" fmla="*/ 2147483647 w 254"/>
                <a:gd name="T53" fmla="*/ 2147483647 h 2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54"/>
                <a:gd name="T82" fmla="*/ 0 h 227"/>
                <a:gd name="T83" fmla="*/ 254 w 254"/>
                <a:gd name="T84" fmla="*/ 227 h 2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54" h="227">
                  <a:moveTo>
                    <a:pt x="26" y="72"/>
                  </a:moveTo>
                  <a:lnTo>
                    <a:pt x="32" y="84"/>
                  </a:lnTo>
                  <a:lnTo>
                    <a:pt x="8" y="116"/>
                  </a:lnTo>
                  <a:lnTo>
                    <a:pt x="18" y="132"/>
                  </a:lnTo>
                  <a:lnTo>
                    <a:pt x="0" y="134"/>
                  </a:lnTo>
                  <a:lnTo>
                    <a:pt x="19" y="188"/>
                  </a:lnTo>
                  <a:lnTo>
                    <a:pt x="16" y="209"/>
                  </a:lnTo>
                  <a:lnTo>
                    <a:pt x="24" y="225"/>
                  </a:lnTo>
                  <a:lnTo>
                    <a:pt x="82" y="225"/>
                  </a:lnTo>
                  <a:lnTo>
                    <a:pt x="110" y="168"/>
                  </a:lnTo>
                  <a:lnTo>
                    <a:pt x="134" y="144"/>
                  </a:lnTo>
                  <a:lnTo>
                    <a:pt x="141" y="166"/>
                  </a:lnTo>
                  <a:lnTo>
                    <a:pt x="155" y="164"/>
                  </a:lnTo>
                  <a:lnTo>
                    <a:pt x="179" y="227"/>
                  </a:lnTo>
                  <a:lnTo>
                    <a:pt x="208" y="153"/>
                  </a:lnTo>
                  <a:lnTo>
                    <a:pt x="219" y="166"/>
                  </a:lnTo>
                  <a:lnTo>
                    <a:pt x="254" y="134"/>
                  </a:lnTo>
                  <a:lnTo>
                    <a:pt x="224" y="52"/>
                  </a:lnTo>
                  <a:lnTo>
                    <a:pt x="197" y="48"/>
                  </a:lnTo>
                  <a:lnTo>
                    <a:pt x="171" y="44"/>
                  </a:lnTo>
                  <a:lnTo>
                    <a:pt x="166" y="28"/>
                  </a:lnTo>
                  <a:lnTo>
                    <a:pt x="86" y="0"/>
                  </a:lnTo>
                  <a:lnTo>
                    <a:pt x="86" y="25"/>
                  </a:lnTo>
                  <a:lnTo>
                    <a:pt x="64" y="20"/>
                  </a:lnTo>
                  <a:lnTo>
                    <a:pt x="26" y="7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0" name="Freeform 179"/>
            <p:cNvSpPr>
              <a:spLocks/>
            </p:cNvSpPr>
            <p:nvPr/>
          </p:nvSpPr>
          <p:spPr bwMode="auto">
            <a:xfrm>
              <a:off x="2162175" y="4316413"/>
              <a:ext cx="403225" cy="433387"/>
            </a:xfrm>
            <a:custGeom>
              <a:avLst/>
              <a:gdLst>
                <a:gd name="T0" fmla="*/ 2147483647 w 241"/>
                <a:gd name="T1" fmla="*/ 2147483647 h 259"/>
                <a:gd name="T2" fmla="*/ 2147483647 w 241"/>
                <a:gd name="T3" fmla="*/ 2147483647 h 259"/>
                <a:gd name="T4" fmla="*/ 2147483647 w 241"/>
                <a:gd name="T5" fmla="*/ 2147483647 h 259"/>
                <a:gd name="T6" fmla="*/ 2147483647 w 241"/>
                <a:gd name="T7" fmla="*/ 2147483647 h 259"/>
                <a:gd name="T8" fmla="*/ 2147483647 w 241"/>
                <a:gd name="T9" fmla="*/ 2147483647 h 259"/>
                <a:gd name="T10" fmla="*/ 0 w 241"/>
                <a:gd name="T11" fmla="*/ 2147483647 h 259"/>
                <a:gd name="T12" fmla="*/ 2147483647 w 241"/>
                <a:gd name="T13" fmla="*/ 2147483647 h 259"/>
                <a:gd name="T14" fmla="*/ 2147483647 w 241"/>
                <a:gd name="T15" fmla="*/ 2147483647 h 259"/>
                <a:gd name="T16" fmla="*/ 2147483647 w 241"/>
                <a:gd name="T17" fmla="*/ 2147483647 h 259"/>
                <a:gd name="T18" fmla="*/ 2147483647 w 241"/>
                <a:gd name="T19" fmla="*/ 2147483647 h 259"/>
                <a:gd name="T20" fmla="*/ 2147483647 w 241"/>
                <a:gd name="T21" fmla="*/ 2147483647 h 259"/>
                <a:gd name="T22" fmla="*/ 2147483647 w 241"/>
                <a:gd name="T23" fmla="*/ 2147483647 h 259"/>
                <a:gd name="T24" fmla="*/ 2147483647 w 241"/>
                <a:gd name="T25" fmla="*/ 2147483647 h 259"/>
                <a:gd name="T26" fmla="*/ 2147483647 w 241"/>
                <a:gd name="T27" fmla="*/ 2147483647 h 259"/>
                <a:gd name="T28" fmla="*/ 2147483647 w 241"/>
                <a:gd name="T29" fmla="*/ 0 h 259"/>
                <a:gd name="T30" fmla="*/ 2147483647 w 241"/>
                <a:gd name="T31" fmla="*/ 2147483647 h 259"/>
                <a:gd name="T32" fmla="*/ 2147483647 w 241"/>
                <a:gd name="T33" fmla="*/ 2147483647 h 259"/>
                <a:gd name="T34" fmla="*/ 2147483647 w 241"/>
                <a:gd name="T35" fmla="*/ 2147483647 h 259"/>
                <a:gd name="T36" fmla="*/ 2147483647 w 241"/>
                <a:gd name="T37" fmla="*/ 2147483647 h 259"/>
                <a:gd name="T38" fmla="*/ 2147483647 w 241"/>
                <a:gd name="T39" fmla="*/ 2147483647 h 259"/>
                <a:gd name="T40" fmla="*/ 2147483647 w 241"/>
                <a:gd name="T41" fmla="*/ 2147483647 h 259"/>
                <a:gd name="T42" fmla="*/ 2147483647 w 241"/>
                <a:gd name="T43" fmla="*/ 2147483647 h 259"/>
                <a:gd name="T44" fmla="*/ 2147483647 w 241"/>
                <a:gd name="T45" fmla="*/ 2147483647 h 25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1"/>
                <a:gd name="T70" fmla="*/ 0 h 259"/>
                <a:gd name="T71" fmla="*/ 241 w 241"/>
                <a:gd name="T72" fmla="*/ 259 h 25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1" h="259">
                  <a:moveTo>
                    <a:pt x="241" y="194"/>
                  </a:moveTo>
                  <a:lnTo>
                    <a:pt x="118" y="259"/>
                  </a:lnTo>
                  <a:lnTo>
                    <a:pt x="69" y="213"/>
                  </a:lnTo>
                  <a:lnTo>
                    <a:pt x="27" y="219"/>
                  </a:lnTo>
                  <a:lnTo>
                    <a:pt x="27" y="195"/>
                  </a:lnTo>
                  <a:lnTo>
                    <a:pt x="0" y="186"/>
                  </a:lnTo>
                  <a:lnTo>
                    <a:pt x="35" y="149"/>
                  </a:lnTo>
                  <a:lnTo>
                    <a:pt x="38" y="127"/>
                  </a:lnTo>
                  <a:lnTo>
                    <a:pt x="54" y="127"/>
                  </a:lnTo>
                  <a:lnTo>
                    <a:pt x="62" y="109"/>
                  </a:lnTo>
                  <a:lnTo>
                    <a:pt x="40" y="93"/>
                  </a:lnTo>
                  <a:lnTo>
                    <a:pt x="41" y="64"/>
                  </a:lnTo>
                  <a:lnTo>
                    <a:pt x="35" y="45"/>
                  </a:lnTo>
                  <a:lnTo>
                    <a:pt x="109" y="2"/>
                  </a:lnTo>
                  <a:lnTo>
                    <a:pt x="144" y="0"/>
                  </a:lnTo>
                  <a:lnTo>
                    <a:pt x="158" y="13"/>
                  </a:lnTo>
                  <a:lnTo>
                    <a:pt x="149" y="53"/>
                  </a:lnTo>
                  <a:lnTo>
                    <a:pt x="168" y="72"/>
                  </a:lnTo>
                  <a:lnTo>
                    <a:pt x="189" y="147"/>
                  </a:lnTo>
                  <a:lnTo>
                    <a:pt x="241" y="162"/>
                  </a:lnTo>
                  <a:lnTo>
                    <a:pt x="241" y="19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1" name="Freeform 180"/>
            <p:cNvSpPr>
              <a:spLocks/>
            </p:cNvSpPr>
            <p:nvPr/>
          </p:nvSpPr>
          <p:spPr bwMode="auto">
            <a:xfrm>
              <a:off x="1943100" y="3949700"/>
              <a:ext cx="401638" cy="519113"/>
            </a:xfrm>
            <a:custGeom>
              <a:avLst/>
              <a:gdLst>
                <a:gd name="T0" fmla="*/ 0 w 240"/>
                <a:gd name="T1" fmla="*/ 2147483647 h 310"/>
                <a:gd name="T2" fmla="*/ 2147483647 w 240"/>
                <a:gd name="T3" fmla="*/ 0 h 310"/>
                <a:gd name="T4" fmla="*/ 2147483647 w 240"/>
                <a:gd name="T5" fmla="*/ 2147483647 h 310"/>
                <a:gd name="T6" fmla="*/ 2147483647 w 240"/>
                <a:gd name="T7" fmla="*/ 2147483647 h 310"/>
                <a:gd name="T8" fmla="*/ 2147483647 w 240"/>
                <a:gd name="T9" fmla="*/ 2147483647 h 310"/>
                <a:gd name="T10" fmla="*/ 2147483647 w 240"/>
                <a:gd name="T11" fmla="*/ 2147483647 h 310"/>
                <a:gd name="T12" fmla="*/ 2147483647 w 240"/>
                <a:gd name="T13" fmla="*/ 2147483647 h 310"/>
                <a:gd name="T14" fmla="*/ 2147483647 w 240"/>
                <a:gd name="T15" fmla="*/ 2147483647 h 310"/>
                <a:gd name="T16" fmla="*/ 2147483647 w 240"/>
                <a:gd name="T17" fmla="*/ 2147483647 h 310"/>
                <a:gd name="T18" fmla="*/ 2147483647 w 240"/>
                <a:gd name="T19" fmla="*/ 2147483647 h 310"/>
                <a:gd name="T20" fmla="*/ 2147483647 w 240"/>
                <a:gd name="T21" fmla="*/ 2147483647 h 310"/>
                <a:gd name="T22" fmla="*/ 2147483647 w 240"/>
                <a:gd name="T23" fmla="*/ 2147483647 h 310"/>
                <a:gd name="T24" fmla="*/ 2147483647 w 240"/>
                <a:gd name="T25" fmla="*/ 2147483647 h 310"/>
                <a:gd name="T26" fmla="*/ 2147483647 w 240"/>
                <a:gd name="T27" fmla="*/ 2147483647 h 310"/>
                <a:gd name="T28" fmla="*/ 2147483647 w 240"/>
                <a:gd name="T29" fmla="*/ 2147483647 h 310"/>
                <a:gd name="T30" fmla="*/ 2147483647 w 240"/>
                <a:gd name="T31" fmla="*/ 2147483647 h 310"/>
                <a:gd name="T32" fmla="*/ 2147483647 w 240"/>
                <a:gd name="T33" fmla="*/ 2147483647 h 310"/>
                <a:gd name="T34" fmla="*/ 2147483647 w 240"/>
                <a:gd name="T35" fmla="*/ 2147483647 h 310"/>
                <a:gd name="T36" fmla="*/ 2147483647 w 240"/>
                <a:gd name="T37" fmla="*/ 2147483647 h 310"/>
                <a:gd name="T38" fmla="*/ 2147483647 w 240"/>
                <a:gd name="T39" fmla="*/ 2147483647 h 310"/>
                <a:gd name="T40" fmla="*/ 2147483647 w 240"/>
                <a:gd name="T41" fmla="*/ 2147483647 h 310"/>
                <a:gd name="T42" fmla="*/ 2147483647 w 240"/>
                <a:gd name="T43" fmla="*/ 2147483647 h 310"/>
                <a:gd name="T44" fmla="*/ 2147483647 w 240"/>
                <a:gd name="T45" fmla="*/ 2147483647 h 310"/>
                <a:gd name="T46" fmla="*/ 2147483647 w 240"/>
                <a:gd name="T47" fmla="*/ 2147483647 h 310"/>
                <a:gd name="T48" fmla="*/ 0 w 240"/>
                <a:gd name="T49" fmla="*/ 2147483647 h 310"/>
                <a:gd name="T50" fmla="*/ 0 w 240"/>
                <a:gd name="T51" fmla="*/ 2147483647 h 310"/>
                <a:gd name="T52" fmla="*/ 0 w 240"/>
                <a:gd name="T53" fmla="*/ 2147483647 h 31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0"/>
                <a:gd name="T82" fmla="*/ 0 h 310"/>
                <a:gd name="T83" fmla="*/ 240 w 240"/>
                <a:gd name="T84" fmla="*/ 310 h 31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0" h="310">
                  <a:moveTo>
                    <a:pt x="0" y="27"/>
                  </a:moveTo>
                  <a:lnTo>
                    <a:pt x="30" y="0"/>
                  </a:lnTo>
                  <a:lnTo>
                    <a:pt x="78" y="40"/>
                  </a:lnTo>
                  <a:lnTo>
                    <a:pt x="80" y="66"/>
                  </a:lnTo>
                  <a:lnTo>
                    <a:pt x="144" y="56"/>
                  </a:lnTo>
                  <a:lnTo>
                    <a:pt x="187" y="123"/>
                  </a:lnTo>
                  <a:lnTo>
                    <a:pt x="188" y="160"/>
                  </a:lnTo>
                  <a:lnTo>
                    <a:pt x="233" y="187"/>
                  </a:lnTo>
                  <a:lnTo>
                    <a:pt x="240" y="221"/>
                  </a:lnTo>
                  <a:lnTo>
                    <a:pt x="166" y="264"/>
                  </a:lnTo>
                  <a:lnTo>
                    <a:pt x="172" y="283"/>
                  </a:lnTo>
                  <a:lnTo>
                    <a:pt x="126" y="302"/>
                  </a:lnTo>
                  <a:lnTo>
                    <a:pt x="105" y="287"/>
                  </a:lnTo>
                  <a:lnTo>
                    <a:pt x="99" y="310"/>
                  </a:lnTo>
                  <a:lnTo>
                    <a:pt x="49" y="299"/>
                  </a:lnTo>
                  <a:lnTo>
                    <a:pt x="54" y="283"/>
                  </a:lnTo>
                  <a:lnTo>
                    <a:pt x="35" y="271"/>
                  </a:lnTo>
                  <a:lnTo>
                    <a:pt x="48" y="227"/>
                  </a:lnTo>
                  <a:lnTo>
                    <a:pt x="24" y="235"/>
                  </a:lnTo>
                  <a:lnTo>
                    <a:pt x="9" y="189"/>
                  </a:lnTo>
                  <a:lnTo>
                    <a:pt x="21" y="157"/>
                  </a:lnTo>
                  <a:lnTo>
                    <a:pt x="8" y="146"/>
                  </a:lnTo>
                  <a:lnTo>
                    <a:pt x="19" y="125"/>
                  </a:lnTo>
                  <a:lnTo>
                    <a:pt x="16" y="67"/>
                  </a:lnTo>
                  <a:lnTo>
                    <a:pt x="0" y="2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2" name="Freeform 181"/>
            <p:cNvSpPr>
              <a:spLocks/>
            </p:cNvSpPr>
            <p:nvPr/>
          </p:nvSpPr>
          <p:spPr bwMode="auto">
            <a:xfrm>
              <a:off x="3114675" y="3960813"/>
              <a:ext cx="582613" cy="447675"/>
            </a:xfrm>
            <a:custGeom>
              <a:avLst/>
              <a:gdLst>
                <a:gd name="T0" fmla="*/ 2147483647 w 348"/>
                <a:gd name="T1" fmla="*/ 2147483647 h 267"/>
                <a:gd name="T2" fmla="*/ 0 w 348"/>
                <a:gd name="T3" fmla="*/ 2147483647 h 267"/>
                <a:gd name="T4" fmla="*/ 2147483647 w 348"/>
                <a:gd name="T5" fmla="*/ 2147483647 h 267"/>
                <a:gd name="T6" fmla="*/ 2147483647 w 348"/>
                <a:gd name="T7" fmla="*/ 2147483647 h 267"/>
                <a:gd name="T8" fmla="*/ 2147483647 w 348"/>
                <a:gd name="T9" fmla="*/ 2147483647 h 267"/>
                <a:gd name="T10" fmla="*/ 2147483647 w 348"/>
                <a:gd name="T11" fmla="*/ 2147483647 h 267"/>
                <a:gd name="T12" fmla="*/ 2147483647 w 348"/>
                <a:gd name="T13" fmla="*/ 0 h 267"/>
                <a:gd name="T14" fmla="*/ 2147483647 w 348"/>
                <a:gd name="T15" fmla="*/ 2147483647 h 267"/>
                <a:gd name="T16" fmla="*/ 2147483647 w 348"/>
                <a:gd name="T17" fmla="*/ 2147483647 h 267"/>
                <a:gd name="T18" fmla="*/ 2147483647 w 348"/>
                <a:gd name="T19" fmla="*/ 2147483647 h 267"/>
                <a:gd name="T20" fmla="*/ 2147483647 w 348"/>
                <a:gd name="T21" fmla="*/ 2147483647 h 267"/>
                <a:gd name="T22" fmla="*/ 2147483647 w 348"/>
                <a:gd name="T23" fmla="*/ 2147483647 h 267"/>
                <a:gd name="T24" fmla="*/ 2147483647 w 348"/>
                <a:gd name="T25" fmla="*/ 2147483647 h 267"/>
                <a:gd name="T26" fmla="*/ 2147483647 w 348"/>
                <a:gd name="T27" fmla="*/ 2147483647 h 267"/>
                <a:gd name="T28" fmla="*/ 2147483647 w 348"/>
                <a:gd name="T29" fmla="*/ 2147483647 h 267"/>
                <a:gd name="T30" fmla="*/ 2147483647 w 348"/>
                <a:gd name="T31" fmla="*/ 2147483647 h 267"/>
                <a:gd name="T32" fmla="*/ 2147483647 w 348"/>
                <a:gd name="T33" fmla="*/ 2147483647 h 267"/>
                <a:gd name="T34" fmla="*/ 2147483647 w 348"/>
                <a:gd name="T35" fmla="*/ 2147483647 h 267"/>
                <a:gd name="T36" fmla="*/ 2147483647 w 348"/>
                <a:gd name="T37" fmla="*/ 2147483647 h 267"/>
                <a:gd name="T38" fmla="*/ 2147483647 w 348"/>
                <a:gd name="T39" fmla="*/ 2147483647 h 267"/>
                <a:gd name="T40" fmla="*/ 2147483647 w 348"/>
                <a:gd name="T41" fmla="*/ 2147483647 h 267"/>
                <a:gd name="T42" fmla="*/ 2147483647 w 348"/>
                <a:gd name="T43" fmla="*/ 2147483647 h 267"/>
                <a:gd name="T44" fmla="*/ 2147483647 w 348"/>
                <a:gd name="T45" fmla="*/ 2147483647 h 267"/>
                <a:gd name="T46" fmla="*/ 2147483647 w 348"/>
                <a:gd name="T47" fmla="*/ 2147483647 h 267"/>
                <a:gd name="T48" fmla="*/ 2147483647 w 348"/>
                <a:gd name="T49" fmla="*/ 2147483647 h 267"/>
                <a:gd name="T50" fmla="*/ 2147483647 w 348"/>
                <a:gd name="T51" fmla="*/ 2147483647 h 267"/>
                <a:gd name="T52" fmla="*/ 2147483647 w 348"/>
                <a:gd name="T53" fmla="*/ 2147483647 h 267"/>
                <a:gd name="T54" fmla="*/ 2147483647 w 348"/>
                <a:gd name="T55" fmla="*/ 2147483647 h 267"/>
                <a:gd name="T56" fmla="*/ 2147483647 w 348"/>
                <a:gd name="T57" fmla="*/ 2147483647 h 267"/>
                <a:gd name="T58" fmla="*/ 2147483647 w 348"/>
                <a:gd name="T59" fmla="*/ 2147483647 h 267"/>
                <a:gd name="T60" fmla="*/ 2147483647 w 348"/>
                <a:gd name="T61" fmla="*/ 2147483647 h 267"/>
                <a:gd name="T62" fmla="*/ 2147483647 w 348"/>
                <a:gd name="T63" fmla="*/ 2147483647 h 26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48"/>
                <a:gd name="T97" fmla="*/ 0 h 267"/>
                <a:gd name="T98" fmla="*/ 348 w 348"/>
                <a:gd name="T99" fmla="*/ 267 h 26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48" h="267">
                  <a:moveTo>
                    <a:pt x="24" y="152"/>
                  </a:moveTo>
                  <a:lnTo>
                    <a:pt x="0" y="113"/>
                  </a:lnTo>
                  <a:lnTo>
                    <a:pt x="28" y="113"/>
                  </a:lnTo>
                  <a:lnTo>
                    <a:pt x="39" y="124"/>
                  </a:lnTo>
                  <a:lnTo>
                    <a:pt x="87" y="99"/>
                  </a:lnTo>
                  <a:lnTo>
                    <a:pt x="82" y="11"/>
                  </a:lnTo>
                  <a:lnTo>
                    <a:pt x="114" y="0"/>
                  </a:lnTo>
                  <a:lnTo>
                    <a:pt x="207" y="64"/>
                  </a:lnTo>
                  <a:lnTo>
                    <a:pt x="247" y="49"/>
                  </a:lnTo>
                  <a:lnTo>
                    <a:pt x="306" y="44"/>
                  </a:lnTo>
                  <a:lnTo>
                    <a:pt x="348" y="81"/>
                  </a:lnTo>
                  <a:lnTo>
                    <a:pt x="325" y="84"/>
                  </a:lnTo>
                  <a:lnTo>
                    <a:pt x="346" y="136"/>
                  </a:lnTo>
                  <a:lnTo>
                    <a:pt x="330" y="164"/>
                  </a:lnTo>
                  <a:lnTo>
                    <a:pt x="348" y="177"/>
                  </a:lnTo>
                  <a:lnTo>
                    <a:pt x="319" y="188"/>
                  </a:lnTo>
                  <a:lnTo>
                    <a:pt x="298" y="171"/>
                  </a:lnTo>
                  <a:lnTo>
                    <a:pt x="277" y="177"/>
                  </a:lnTo>
                  <a:lnTo>
                    <a:pt x="253" y="171"/>
                  </a:lnTo>
                  <a:lnTo>
                    <a:pt x="226" y="267"/>
                  </a:lnTo>
                  <a:lnTo>
                    <a:pt x="216" y="265"/>
                  </a:lnTo>
                  <a:lnTo>
                    <a:pt x="210" y="235"/>
                  </a:lnTo>
                  <a:lnTo>
                    <a:pt x="154" y="238"/>
                  </a:lnTo>
                  <a:lnTo>
                    <a:pt x="152" y="265"/>
                  </a:lnTo>
                  <a:lnTo>
                    <a:pt x="61" y="267"/>
                  </a:lnTo>
                  <a:lnTo>
                    <a:pt x="58" y="240"/>
                  </a:lnTo>
                  <a:lnTo>
                    <a:pt x="74" y="230"/>
                  </a:lnTo>
                  <a:lnTo>
                    <a:pt x="74" y="188"/>
                  </a:lnTo>
                  <a:lnTo>
                    <a:pt x="26" y="169"/>
                  </a:lnTo>
                  <a:lnTo>
                    <a:pt x="24" y="15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3" name="Freeform 182"/>
            <p:cNvSpPr>
              <a:spLocks/>
            </p:cNvSpPr>
            <p:nvPr/>
          </p:nvSpPr>
          <p:spPr bwMode="auto">
            <a:xfrm>
              <a:off x="3627438" y="3886200"/>
              <a:ext cx="307975" cy="473075"/>
            </a:xfrm>
            <a:custGeom>
              <a:avLst/>
              <a:gdLst>
                <a:gd name="T0" fmla="*/ 0 w 184"/>
                <a:gd name="T1" fmla="*/ 2147483647 h 283"/>
                <a:gd name="T2" fmla="*/ 2147483647 w 184"/>
                <a:gd name="T3" fmla="*/ 2147483647 h 283"/>
                <a:gd name="T4" fmla="*/ 2147483647 w 184"/>
                <a:gd name="T5" fmla="*/ 0 h 283"/>
                <a:gd name="T6" fmla="*/ 2147483647 w 184"/>
                <a:gd name="T7" fmla="*/ 2147483647 h 283"/>
                <a:gd name="T8" fmla="*/ 2147483647 w 184"/>
                <a:gd name="T9" fmla="*/ 2147483647 h 283"/>
                <a:gd name="T10" fmla="*/ 2147483647 w 184"/>
                <a:gd name="T11" fmla="*/ 2147483647 h 283"/>
                <a:gd name="T12" fmla="*/ 2147483647 w 184"/>
                <a:gd name="T13" fmla="*/ 2147483647 h 283"/>
                <a:gd name="T14" fmla="*/ 2147483647 w 184"/>
                <a:gd name="T15" fmla="*/ 2147483647 h 283"/>
                <a:gd name="T16" fmla="*/ 2147483647 w 184"/>
                <a:gd name="T17" fmla="*/ 2147483647 h 283"/>
                <a:gd name="T18" fmla="*/ 2147483647 w 184"/>
                <a:gd name="T19" fmla="*/ 2147483647 h 283"/>
                <a:gd name="T20" fmla="*/ 2147483647 w 184"/>
                <a:gd name="T21" fmla="*/ 2147483647 h 283"/>
                <a:gd name="T22" fmla="*/ 2147483647 w 184"/>
                <a:gd name="T23" fmla="*/ 2147483647 h 283"/>
                <a:gd name="T24" fmla="*/ 2147483647 w 184"/>
                <a:gd name="T25" fmla="*/ 2147483647 h 283"/>
                <a:gd name="T26" fmla="*/ 2147483647 w 184"/>
                <a:gd name="T27" fmla="*/ 2147483647 h 283"/>
                <a:gd name="T28" fmla="*/ 2147483647 w 184"/>
                <a:gd name="T29" fmla="*/ 2147483647 h 283"/>
                <a:gd name="T30" fmla="*/ 2147483647 w 184"/>
                <a:gd name="T31" fmla="*/ 2147483647 h 283"/>
                <a:gd name="T32" fmla="*/ 2147483647 w 184"/>
                <a:gd name="T33" fmla="*/ 2147483647 h 283"/>
                <a:gd name="T34" fmla="*/ 2147483647 w 184"/>
                <a:gd name="T35" fmla="*/ 2147483647 h 283"/>
                <a:gd name="T36" fmla="*/ 2147483647 w 184"/>
                <a:gd name="T37" fmla="*/ 2147483647 h 283"/>
                <a:gd name="T38" fmla="*/ 2147483647 w 184"/>
                <a:gd name="T39" fmla="*/ 2147483647 h 283"/>
                <a:gd name="T40" fmla="*/ 2147483647 w 184"/>
                <a:gd name="T41" fmla="*/ 2147483647 h 283"/>
                <a:gd name="T42" fmla="*/ 2147483647 w 184"/>
                <a:gd name="T43" fmla="*/ 2147483647 h 283"/>
                <a:gd name="T44" fmla="*/ 2147483647 w 184"/>
                <a:gd name="T45" fmla="*/ 2147483647 h 283"/>
                <a:gd name="T46" fmla="*/ 0 w 184"/>
                <a:gd name="T47" fmla="*/ 2147483647 h 283"/>
                <a:gd name="T48" fmla="*/ 0 w 184"/>
                <a:gd name="T49" fmla="*/ 2147483647 h 283"/>
                <a:gd name="T50" fmla="*/ 0 w 184"/>
                <a:gd name="T51" fmla="*/ 2147483647 h 283"/>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4"/>
                <a:gd name="T79" fmla="*/ 0 h 283"/>
                <a:gd name="T80" fmla="*/ 184 w 184"/>
                <a:gd name="T81" fmla="*/ 283 h 283"/>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4" h="283">
                  <a:moveTo>
                    <a:pt x="0" y="89"/>
                  </a:moveTo>
                  <a:lnTo>
                    <a:pt x="37" y="38"/>
                  </a:lnTo>
                  <a:lnTo>
                    <a:pt x="46" y="0"/>
                  </a:lnTo>
                  <a:lnTo>
                    <a:pt x="83" y="8"/>
                  </a:lnTo>
                  <a:lnTo>
                    <a:pt x="106" y="35"/>
                  </a:lnTo>
                  <a:lnTo>
                    <a:pt x="96" y="69"/>
                  </a:lnTo>
                  <a:lnTo>
                    <a:pt x="138" y="81"/>
                  </a:lnTo>
                  <a:lnTo>
                    <a:pt x="144" y="107"/>
                  </a:lnTo>
                  <a:lnTo>
                    <a:pt x="184" y="133"/>
                  </a:lnTo>
                  <a:lnTo>
                    <a:pt x="157" y="182"/>
                  </a:lnTo>
                  <a:lnTo>
                    <a:pt x="168" y="190"/>
                  </a:lnTo>
                  <a:lnTo>
                    <a:pt x="178" y="198"/>
                  </a:lnTo>
                  <a:lnTo>
                    <a:pt x="163" y="233"/>
                  </a:lnTo>
                  <a:lnTo>
                    <a:pt x="126" y="280"/>
                  </a:lnTo>
                  <a:lnTo>
                    <a:pt x="102" y="278"/>
                  </a:lnTo>
                  <a:lnTo>
                    <a:pt x="85" y="261"/>
                  </a:lnTo>
                  <a:lnTo>
                    <a:pt x="56" y="283"/>
                  </a:lnTo>
                  <a:lnTo>
                    <a:pt x="13" y="233"/>
                  </a:lnTo>
                  <a:lnTo>
                    <a:pt x="42" y="222"/>
                  </a:lnTo>
                  <a:lnTo>
                    <a:pt x="24" y="209"/>
                  </a:lnTo>
                  <a:lnTo>
                    <a:pt x="40" y="181"/>
                  </a:lnTo>
                  <a:lnTo>
                    <a:pt x="19" y="129"/>
                  </a:lnTo>
                  <a:lnTo>
                    <a:pt x="42" y="126"/>
                  </a:lnTo>
                  <a:lnTo>
                    <a:pt x="0" y="8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4" name="Freeform 183"/>
            <p:cNvSpPr>
              <a:spLocks/>
            </p:cNvSpPr>
            <p:nvPr/>
          </p:nvSpPr>
          <p:spPr bwMode="auto">
            <a:xfrm>
              <a:off x="2255838" y="3906838"/>
              <a:ext cx="407987" cy="431800"/>
            </a:xfrm>
            <a:custGeom>
              <a:avLst/>
              <a:gdLst>
                <a:gd name="T0" fmla="*/ 2147483647 w 243"/>
                <a:gd name="T1" fmla="*/ 2147483647 h 257"/>
                <a:gd name="T2" fmla="*/ 2147483647 w 243"/>
                <a:gd name="T3" fmla="*/ 2147483647 h 257"/>
                <a:gd name="T4" fmla="*/ 2147483647 w 243"/>
                <a:gd name="T5" fmla="*/ 2147483647 h 257"/>
                <a:gd name="T6" fmla="*/ 2147483647 w 243"/>
                <a:gd name="T7" fmla="*/ 2147483647 h 257"/>
                <a:gd name="T8" fmla="*/ 2147483647 w 243"/>
                <a:gd name="T9" fmla="*/ 2147483647 h 257"/>
                <a:gd name="T10" fmla="*/ 2147483647 w 243"/>
                <a:gd name="T11" fmla="*/ 2147483647 h 257"/>
                <a:gd name="T12" fmla="*/ 2147483647 w 243"/>
                <a:gd name="T13" fmla="*/ 2147483647 h 257"/>
                <a:gd name="T14" fmla="*/ 2147483647 w 243"/>
                <a:gd name="T15" fmla="*/ 2147483647 h 257"/>
                <a:gd name="T16" fmla="*/ 2147483647 w 243"/>
                <a:gd name="T17" fmla="*/ 2147483647 h 257"/>
                <a:gd name="T18" fmla="*/ 2147483647 w 243"/>
                <a:gd name="T19" fmla="*/ 2147483647 h 257"/>
                <a:gd name="T20" fmla="*/ 2147483647 w 243"/>
                <a:gd name="T21" fmla="*/ 2147483647 h 257"/>
                <a:gd name="T22" fmla="*/ 2147483647 w 243"/>
                <a:gd name="T23" fmla="*/ 2147483647 h 257"/>
                <a:gd name="T24" fmla="*/ 2147483647 w 243"/>
                <a:gd name="T25" fmla="*/ 2147483647 h 257"/>
                <a:gd name="T26" fmla="*/ 2147483647 w 243"/>
                <a:gd name="T27" fmla="*/ 2147483647 h 257"/>
                <a:gd name="T28" fmla="*/ 2147483647 w 243"/>
                <a:gd name="T29" fmla="*/ 2147483647 h 257"/>
                <a:gd name="T30" fmla="*/ 2147483647 w 243"/>
                <a:gd name="T31" fmla="*/ 2147483647 h 257"/>
                <a:gd name="T32" fmla="*/ 0 w 243"/>
                <a:gd name="T33" fmla="*/ 2147483647 h 257"/>
                <a:gd name="T34" fmla="*/ 2147483647 w 243"/>
                <a:gd name="T35" fmla="*/ 2147483647 h 257"/>
                <a:gd name="T36" fmla="*/ 2147483647 w 243"/>
                <a:gd name="T37" fmla="*/ 2147483647 h 257"/>
                <a:gd name="T38" fmla="*/ 2147483647 w 243"/>
                <a:gd name="T39" fmla="*/ 2147483647 h 257"/>
                <a:gd name="T40" fmla="*/ 2147483647 w 243"/>
                <a:gd name="T41" fmla="*/ 2147483647 h 257"/>
                <a:gd name="T42" fmla="*/ 2147483647 w 243"/>
                <a:gd name="T43" fmla="*/ 2147483647 h 257"/>
                <a:gd name="T44" fmla="*/ 2147483647 w 243"/>
                <a:gd name="T45" fmla="*/ 0 h 257"/>
                <a:gd name="T46" fmla="*/ 2147483647 w 243"/>
                <a:gd name="T47" fmla="*/ 2147483647 h 257"/>
                <a:gd name="T48" fmla="*/ 2147483647 w 243"/>
                <a:gd name="T49" fmla="*/ 2147483647 h 257"/>
                <a:gd name="T50" fmla="*/ 2147483647 w 243"/>
                <a:gd name="T51" fmla="*/ 2147483647 h 257"/>
                <a:gd name="T52" fmla="*/ 2147483647 w 243"/>
                <a:gd name="T53" fmla="*/ 2147483647 h 257"/>
                <a:gd name="T54" fmla="*/ 2147483647 w 243"/>
                <a:gd name="T55" fmla="*/ 2147483647 h 257"/>
                <a:gd name="T56" fmla="*/ 2147483647 w 243"/>
                <a:gd name="T57" fmla="*/ 2147483647 h 257"/>
                <a:gd name="T58" fmla="*/ 2147483647 w 243"/>
                <a:gd name="T59" fmla="*/ 2147483647 h 25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43"/>
                <a:gd name="T91" fmla="*/ 0 h 257"/>
                <a:gd name="T92" fmla="*/ 243 w 243"/>
                <a:gd name="T93" fmla="*/ 257 h 25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43" h="257">
                  <a:moveTo>
                    <a:pt x="229" y="80"/>
                  </a:moveTo>
                  <a:lnTo>
                    <a:pt x="222" y="97"/>
                  </a:lnTo>
                  <a:lnTo>
                    <a:pt x="238" y="104"/>
                  </a:lnTo>
                  <a:lnTo>
                    <a:pt x="221" y="126"/>
                  </a:lnTo>
                  <a:lnTo>
                    <a:pt x="232" y="139"/>
                  </a:lnTo>
                  <a:lnTo>
                    <a:pt x="224" y="150"/>
                  </a:lnTo>
                  <a:lnTo>
                    <a:pt x="243" y="177"/>
                  </a:lnTo>
                  <a:lnTo>
                    <a:pt x="241" y="236"/>
                  </a:lnTo>
                  <a:lnTo>
                    <a:pt x="163" y="230"/>
                  </a:lnTo>
                  <a:lnTo>
                    <a:pt x="160" y="244"/>
                  </a:lnTo>
                  <a:lnTo>
                    <a:pt x="115" y="240"/>
                  </a:lnTo>
                  <a:lnTo>
                    <a:pt x="102" y="257"/>
                  </a:lnTo>
                  <a:lnTo>
                    <a:pt x="88" y="244"/>
                  </a:lnTo>
                  <a:lnTo>
                    <a:pt x="53" y="246"/>
                  </a:lnTo>
                  <a:lnTo>
                    <a:pt x="46" y="212"/>
                  </a:lnTo>
                  <a:lnTo>
                    <a:pt x="1" y="185"/>
                  </a:lnTo>
                  <a:lnTo>
                    <a:pt x="0" y="148"/>
                  </a:lnTo>
                  <a:lnTo>
                    <a:pt x="17" y="142"/>
                  </a:lnTo>
                  <a:lnTo>
                    <a:pt x="37" y="70"/>
                  </a:lnTo>
                  <a:lnTo>
                    <a:pt x="70" y="68"/>
                  </a:lnTo>
                  <a:lnTo>
                    <a:pt x="91" y="41"/>
                  </a:lnTo>
                  <a:lnTo>
                    <a:pt x="85" y="25"/>
                  </a:lnTo>
                  <a:lnTo>
                    <a:pt x="142" y="0"/>
                  </a:lnTo>
                  <a:lnTo>
                    <a:pt x="184" y="20"/>
                  </a:lnTo>
                  <a:lnTo>
                    <a:pt x="169" y="43"/>
                  </a:lnTo>
                  <a:lnTo>
                    <a:pt x="190" y="51"/>
                  </a:lnTo>
                  <a:lnTo>
                    <a:pt x="208" y="43"/>
                  </a:lnTo>
                  <a:lnTo>
                    <a:pt x="229" y="8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5" name="Freeform 184"/>
            <p:cNvSpPr>
              <a:spLocks/>
            </p:cNvSpPr>
            <p:nvPr/>
          </p:nvSpPr>
          <p:spPr bwMode="auto">
            <a:xfrm>
              <a:off x="3255963" y="3554413"/>
              <a:ext cx="447675" cy="514350"/>
            </a:xfrm>
            <a:custGeom>
              <a:avLst/>
              <a:gdLst>
                <a:gd name="T0" fmla="*/ 2147483647 w 268"/>
                <a:gd name="T1" fmla="*/ 2147483647 h 306"/>
                <a:gd name="T2" fmla="*/ 2147483647 w 268"/>
                <a:gd name="T3" fmla="*/ 2147483647 h 306"/>
                <a:gd name="T4" fmla="*/ 2147483647 w 268"/>
                <a:gd name="T5" fmla="*/ 2147483647 h 306"/>
                <a:gd name="T6" fmla="*/ 2147483647 w 268"/>
                <a:gd name="T7" fmla="*/ 2147483647 h 306"/>
                <a:gd name="T8" fmla="*/ 2147483647 w 268"/>
                <a:gd name="T9" fmla="*/ 2147483647 h 306"/>
                <a:gd name="T10" fmla="*/ 2147483647 w 268"/>
                <a:gd name="T11" fmla="*/ 2147483647 h 306"/>
                <a:gd name="T12" fmla="*/ 2147483647 w 268"/>
                <a:gd name="T13" fmla="*/ 2147483647 h 306"/>
                <a:gd name="T14" fmla="*/ 2147483647 w 268"/>
                <a:gd name="T15" fmla="*/ 2147483647 h 306"/>
                <a:gd name="T16" fmla="*/ 2147483647 w 268"/>
                <a:gd name="T17" fmla="*/ 2147483647 h 306"/>
                <a:gd name="T18" fmla="*/ 2147483647 w 268"/>
                <a:gd name="T19" fmla="*/ 2147483647 h 306"/>
                <a:gd name="T20" fmla="*/ 0 w 268"/>
                <a:gd name="T21" fmla="*/ 2147483647 h 306"/>
                <a:gd name="T22" fmla="*/ 2147483647 w 268"/>
                <a:gd name="T23" fmla="*/ 2147483647 h 306"/>
                <a:gd name="T24" fmla="*/ 2147483647 w 268"/>
                <a:gd name="T25" fmla="*/ 2147483647 h 306"/>
                <a:gd name="T26" fmla="*/ 2147483647 w 268"/>
                <a:gd name="T27" fmla="*/ 2147483647 h 306"/>
                <a:gd name="T28" fmla="*/ 2147483647 w 268"/>
                <a:gd name="T29" fmla="*/ 0 h 306"/>
                <a:gd name="T30" fmla="*/ 2147483647 w 268"/>
                <a:gd name="T31" fmla="*/ 2147483647 h 306"/>
                <a:gd name="T32" fmla="*/ 2147483647 w 268"/>
                <a:gd name="T33" fmla="*/ 2147483647 h 306"/>
                <a:gd name="T34" fmla="*/ 2147483647 w 268"/>
                <a:gd name="T35" fmla="*/ 2147483647 h 306"/>
                <a:gd name="T36" fmla="*/ 2147483647 w 268"/>
                <a:gd name="T37" fmla="*/ 2147483647 h 306"/>
                <a:gd name="T38" fmla="*/ 2147483647 w 268"/>
                <a:gd name="T39" fmla="*/ 2147483647 h 306"/>
                <a:gd name="T40" fmla="*/ 2147483647 w 268"/>
                <a:gd name="T41" fmla="*/ 2147483647 h 306"/>
                <a:gd name="T42" fmla="*/ 2147483647 w 268"/>
                <a:gd name="T43" fmla="*/ 2147483647 h 306"/>
                <a:gd name="T44" fmla="*/ 2147483647 w 268"/>
                <a:gd name="T45" fmla="*/ 2147483647 h 306"/>
                <a:gd name="T46" fmla="*/ 2147483647 w 268"/>
                <a:gd name="T47" fmla="*/ 2147483647 h 306"/>
                <a:gd name="T48" fmla="*/ 2147483647 w 268"/>
                <a:gd name="T49" fmla="*/ 2147483647 h 30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8"/>
                <a:gd name="T76" fmla="*/ 0 h 306"/>
                <a:gd name="T77" fmla="*/ 268 w 268"/>
                <a:gd name="T78" fmla="*/ 306 h 30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8" h="306">
                  <a:moveTo>
                    <a:pt x="259" y="107"/>
                  </a:moveTo>
                  <a:lnTo>
                    <a:pt x="264" y="130"/>
                  </a:lnTo>
                  <a:lnTo>
                    <a:pt x="248" y="146"/>
                  </a:lnTo>
                  <a:lnTo>
                    <a:pt x="268" y="197"/>
                  </a:lnTo>
                  <a:lnTo>
                    <a:pt x="259" y="235"/>
                  </a:lnTo>
                  <a:lnTo>
                    <a:pt x="222" y="286"/>
                  </a:lnTo>
                  <a:lnTo>
                    <a:pt x="163" y="291"/>
                  </a:lnTo>
                  <a:lnTo>
                    <a:pt x="123" y="306"/>
                  </a:lnTo>
                  <a:lnTo>
                    <a:pt x="30" y="242"/>
                  </a:lnTo>
                  <a:lnTo>
                    <a:pt x="8" y="192"/>
                  </a:lnTo>
                  <a:lnTo>
                    <a:pt x="0" y="171"/>
                  </a:lnTo>
                  <a:lnTo>
                    <a:pt x="44" y="67"/>
                  </a:lnTo>
                  <a:lnTo>
                    <a:pt x="33" y="24"/>
                  </a:lnTo>
                  <a:lnTo>
                    <a:pt x="84" y="15"/>
                  </a:lnTo>
                  <a:lnTo>
                    <a:pt x="84" y="0"/>
                  </a:lnTo>
                  <a:lnTo>
                    <a:pt x="113" y="2"/>
                  </a:lnTo>
                  <a:lnTo>
                    <a:pt x="128" y="8"/>
                  </a:lnTo>
                  <a:lnTo>
                    <a:pt x="169" y="56"/>
                  </a:lnTo>
                  <a:lnTo>
                    <a:pt x="158" y="67"/>
                  </a:lnTo>
                  <a:lnTo>
                    <a:pt x="166" y="87"/>
                  </a:lnTo>
                  <a:lnTo>
                    <a:pt x="222" y="112"/>
                  </a:lnTo>
                  <a:lnTo>
                    <a:pt x="241" y="112"/>
                  </a:lnTo>
                  <a:lnTo>
                    <a:pt x="259" y="10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6" name="Freeform 185"/>
            <p:cNvSpPr>
              <a:spLocks/>
            </p:cNvSpPr>
            <p:nvPr/>
          </p:nvSpPr>
          <p:spPr bwMode="auto">
            <a:xfrm>
              <a:off x="2871788" y="3397250"/>
              <a:ext cx="457200" cy="490538"/>
            </a:xfrm>
            <a:custGeom>
              <a:avLst/>
              <a:gdLst>
                <a:gd name="T0" fmla="*/ 2147483647 w 273"/>
                <a:gd name="T1" fmla="*/ 2147483647 h 292"/>
                <a:gd name="T2" fmla="*/ 2147483647 w 273"/>
                <a:gd name="T3" fmla="*/ 2147483647 h 292"/>
                <a:gd name="T4" fmla="*/ 2147483647 w 273"/>
                <a:gd name="T5" fmla="*/ 0 h 292"/>
                <a:gd name="T6" fmla="*/ 2147483647 w 273"/>
                <a:gd name="T7" fmla="*/ 2147483647 h 292"/>
                <a:gd name="T8" fmla="*/ 2147483647 w 273"/>
                <a:gd name="T9" fmla="*/ 2147483647 h 292"/>
                <a:gd name="T10" fmla="*/ 2147483647 w 273"/>
                <a:gd name="T11" fmla="*/ 2147483647 h 292"/>
                <a:gd name="T12" fmla="*/ 2147483647 w 273"/>
                <a:gd name="T13" fmla="*/ 2147483647 h 292"/>
                <a:gd name="T14" fmla="*/ 2147483647 w 273"/>
                <a:gd name="T15" fmla="*/ 2147483647 h 292"/>
                <a:gd name="T16" fmla="*/ 2147483647 w 273"/>
                <a:gd name="T17" fmla="*/ 2147483647 h 292"/>
                <a:gd name="T18" fmla="*/ 2147483647 w 273"/>
                <a:gd name="T19" fmla="*/ 2147483647 h 292"/>
                <a:gd name="T20" fmla="*/ 2147483647 w 273"/>
                <a:gd name="T21" fmla="*/ 2147483647 h 292"/>
                <a:gd name="T22" fmla="*/ 2147483647 w 273"/>
                <a:gd name="T23" fmla="*/ 2147483647 h 292"/>
                <a:gd name="T24" fmla="*/ 2147483647 w 273"/>
                <a:gd name="T25" fmla="*/ 2147483647 h 292"/>
                <a:gd name="T26" fmla="*/ 2147483647 w 273"/>
                <a:gd name="T27" fmla="*/ 2147483647 h 292"/>
                <a:gd name="T28" fmla="*/ 2147483647 w 273"/>
                <a:gd name="T29" fmla="*/ 2147483647 h 292"/>
                <a:gd name="T30" fmla="*/ 2147483647 w 273"/>
                <a:gd name="T31" fmla="*/ 2147483647 h 292"/>
                <a:gd name="T32" fmla="*/ 2147483647 w 273"/>
                <a:gd name="T33" fmla="*/ 2147483647 h 292"/>
                <a:gd name="T34" fmla="*/ 2147483647 w 273"/>
                <a:gd name="T35" fmla="*/ 2147483647 h 292"/>
                <a:gd name="T36" fmla="*/ 0 w 273"/>
                <a:gd name="T37" fmla="*/ 2147483647 h 292"/>
                <a:gd name="T38" fmla="*/ 2147483647 w 273"/>
                <a:gd name="T39" fmla="*/ 2147483647 h 292"/>
                <a:gd name="T40" fmla="*/ 2147483647 w 273"/>
                <a:gd name="T41" fmla="*/ 2147483647 h 292"/>
                <a:gd name="T42" fmla="*/ 2147483647 w 273"/>
                <a:gd name="T43" fmla="*/ 2147483647 h 292"/>
                <a:gd name="T44" fmla="*/ 2147483647 w 273"/>
                <a:gd name="T45" fmla="*/ 2147483647 h 292"/>
                <a:gd name="T46" fmla="*/ 2147483647 w 273"/>
                <a:gd name="T47" fmla="*/ 2147483647 h 292"/>
                <a:gd name="T48" fmla="*/ 2147483647 w 273"/>
                <a:gd name="T49" fmla="*/ 2147483647 h 292"/>
                <a:gd name="T50" fmla="*/ 2147483647 w 273"/>
                <a:gd name="T51" fmla="*/ 2147483647 h 292"/>
                <a:gd name="T52" fmla="*/ 2147483647 w 273"/>
                <a:gd name="T53" fmla="*/ 2147483647 h 2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73"/>
                <a:gd name="T82" fmla="*/ 0 h 292"/>
                <a:gd name="T83" fmla="*/ 273 w 273"/>
                <a:gd name="T84" fmla="*/ 292 h 2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73" h="292">
                  <a:moveTo>
                    <a:pt x="33" y="38"/>
                  </a:moveTo>
                  <a:lnTo>
                    <a:pt x="33" y="9"/>
                  </a:lnTo>
                  <a:lnTo>
                    <a:pt x="102" y="0"/>
                  </a:lnTo>
                  <a:lnTo>
                    <a:pt x="126" y="11"/>
                  </a:lnTo>
                  <a:lnTo>
                    <a:pt x="150" y="67"/>
                  </a:lnTo>
                  <a:lnTo>
                    <a:pt x="163" y="57"/>
                  </a:lnTo>
                  <a:lnTo>
                    <a:pt x="197" y="121"/>
                  </a:lnTo>
                  <a:lnTo>
                    <a:pt x="262" y="118"/>
                  </a:lnTo>
                  <a:lnTo>
                    <a:pt x="273" y="161"/>
                  </a:lnTo>
                  <a:lnTo>
                    <a:pt x="229" y="265"/>
                  </a:lnTo>
                  <a:lnTo>
                    <a:pt x="237" y="286"/>
                  </a:lnTo>
                  <a:lnTo>
                    <a:pt x="214" y="292"/>
                  </a:lnTo>
                  <a:lnTo>
                    <a:pt x="208" y="273"/>
                  </a:lnTo>
                  <a:lnTo>
                    <a:pt x="166" y="270"/>
                  </a:lnTo>
                  <a:lnTo>
                    <a:pt x="125" y="236"/>
                  </a:lnTo>
                  <a:lnTo>
                    <a:pt x="86" y="251"/>
                  </a:lnTo>
                  <a:lnTo>
                    <a:pt x="45" y="224"/>
                  </a:lnTo>
                  <a:lnTo>
                    <a:pt x="24" y="225"/>
                  </a:lnTo>
                  <a:lnTo>
                    <a:pt x="0" y="174"/>
                  </a:lnTo>
                  <a:lnTo>
                    <a:pt x="32" y="166"/>
                  </a:lnTo>
                  <a:lnTo>
                    <a:pt x="30" y="134"/>
                  </a:lnTo>
                  <a:lnTo>
                    <a:pt x="53" y="113"/>
                  </a:lnTo>
                  <a:lnTo>
                    <a:pt x="30" y="69"/>
                  </a:lnTo>
                  <a:lnTo>
                    <a:pt x="14" y="62"/>
                  </a:lnTo>
                  <a:lnTo>
                    <a:pt x="33" y="3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7" name="Freeform 186"/>
            <p:cNvSpPr>
              <a:spLocks/>
            </p:cNvSpPr>
            <p:nvPr/>
          </p:nvSpPr>
          <p:spPr bwMode="auto">
            <a:xfrm>
              <a:off x="1993900" y="3711575"/>
              <a:ext cx="414338" cy="444500"/>
            </a:xfrm>
            <a:custGeom>
              <a:avLst/>
              <a:gdLst>
                <a:gd name="T0" fmla="*/ 2147483647 w 248"/>
                <a:gd name="T1" fmla="*/ 2147483647 h 265"/>
                <a:gd name="T2" fmla="*/ 2147483647 w 248"/>
                <a:gd name="T3" fmla="*/ 2147483647 h 265"/>
                <a:gd name="T4" fmla="*/ 2147483647 w 248"/>
                <a:gd name="T5" fmla="*/ 0 h 265"/>
                <a:gd name="T6" fmla="*/ 2147483647 w 248"/>
                <a:gd name="T7" fmla="*/ 2147483647 h 265"/>
                <a:gd name="T8" fmla="*/ 2147483647 w 248"/>
                <a:gd name="T9" fmla="*/ 2147483647 h 265"/>
                <a:gd name="T10" fmla="*/ 2147483647 w 248"/>
                <a:gd name="T11" fmla="*/ 2147483647 h 265"/>
                <a:gd name="T12" fmla="*/ 2147483647 w 248"/>
                <a:gd name="T13" fmla="*/ 2147483647 h 265"/>
                <a:gd name="T14" fmla="*/ 2147483647 w 248"/>
                <a:gd name="T15" fmla="*/ 2147483647 h 265"/>
                <a:gd name="T16" fmla="*/ 2147483647 w 248"/>
                <a:gd name="T17" fmla="*/ 2147483647 h 265"/>
                <a:gd name="T18" fmla="*/ 2147483647 w 248"/>
                <a:gd name="T19" fmla="*/ 2147483647 h 265"/>
                <a:gd name="T20" fmla="*/ 2147483647 w 248"/>
                <a:gd name="T21" fmla="*/ 2147483647 h 265"/>
                <a:gd name="T22" fmla="*/ 2147483647 w 248"/>
                <a:gd name="T23" fmla="*/ 2147483647 h 265"/>
                <a:gd name="T24" fmla="*/ 2147483647 w 248"/>
                <a:gd name="T25" fmla="*/ 2147483647 h 265"/>
                <a:gd name="T26" fmla="*/ 2147483647 w 248"/>
                <a:gd name="T27" fmla="*/ 2147483647 h 265"/>
                <a:gd name="T28" fmla="*/ 2147483647 w 248"/>
                <a:gd name="T29" fmla="*/ 2147483647 h 265"/>
                <a:gd name="T30" fmla="*/ 2147483647 w 248"/>
                <a:gd name="T31" fmla="*/ 2147483647 h 265"/>
                <a:gd name="T32" fmla="*/ 2147483647 w 248"/>
                <a:gd name="T33" fmla="*/ 2147483647 h 265"/>
                <a:gd name="T34" fmla="*/ 0 w 248"/>
                <a:gd name="T35" fmla="*/ 2147483647 h 265"/>
                <a:gd name="T36" fmla="*/ 2147483647 w 248"/>
                <a:gd name="T37" fmla="*/ 2147483647 h 265"/>
                <a:gd name="T38" fmla="*/ 2147483647 w 248"/>
                <a:gd name="T39" fmla="*/ 2147483647 h 265"/>
                <a:gd name="T40" fmla="*/ 2147483647 w 248"/>
                <a:gd name="T41" fmla="*/ 2147483647 h 2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8"/>
                <a:gd name="T64" fmla="*/ 0 h 265"/>
                <a:gd name="T65" fmla="*/ 248 w 248"/>
                <a:gd name="T66" fmla="*/ 265 h 26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8" h="265">
                  <a:moveTo>
                    <a:pt x="42" y="22"/>
                  </a:moveTo>
                  <a:lnTo>
                    <a:pt x="59" y="29"/>
                  </a:lnTo>
                  <a:lnTo>
                    <a:pt x="109" y="0"/>
                  </a:lnTo>
                  <a:lnTo>
                    <a:pt x="157" y="6"/>
                  </a:lnTo>
                  <a:lnTo>
                    <a:pt x="155" y="21"/>
                  </a:lnTo>
                  <a:lnTo>
                    <a:pt x="192" y="29"/>
                  </a:lnTo>
                  <a:lnTo>
                    <a:pt x="205" y="115"/>
                  </a:lnTo>
                  <a:lnTo>
                    <a:pt x="224" y="115"/>
                  </a:lnTo>
                  <a:lnTo>
                    <a:pt x="242" y="142"/>
                  </a:lnTo>
                  <a:lnTo>
                    <a:pt x="248" y="158"/>
                  </a:lnTo>
                  <a:lnTo>
                    <a:pt x="227" y="185"/>
                  </a:lnTo>
                  <a:lnTo>
                    <a:pt x="194" y="187"/>
                  </a:lnTo>
                  <a:lnTo>
                    <a:pt x="174" y="259"/>
                  </a:lnTo>
                  <a:lnTo>
                    <a:pt x="157" y="265"/>
                  </a:lnTo>
                  <a:lnTo>
                    <a:pt x="114" y="198"/>
                  </a:lnTo>
                  <a:lnTo>
                    <a:pt x="50" y="208"/>
                  </a:lnTo>
                  <a:lnTo>
                    <a:pt x="48" y="182"/>
                  </a:lnTo>
                  <a:lnTo>
                    <a:pt x="0" y="142"/>
                  </a:lnTo>
                  <a:lnTo>
                    <a:pt x="42" y="2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18" name="Freeform 187"/>
            <p:cNvSpPr>
              <a:spLocks/>
            </p:cNvSpPr>
            <p:nvPr/>
          </p:nvSpPr>
          <p:spPr bwMode="auto">
            <a:xfrm>
              <a:off x="3659188" y="3536950"/>
              <a:ext cx="446087" cy="361950"/>
            </a:xfrm>
            <a:custGeom>
              <a:avLst/>
              <a:gdLst>
                <a:gd name="T0" fmla="*/ 2147483647 w 267"/>
                <a:gd name="T1" fmla="*/ 2147483647 h 216"/>
                <a:gd name="T2" fmla="*/ 2147483647 w 267"/>
                <a:gd name="T3" fmla="*/ 2147483647 h 216"/>
                <a:gd name="T4" fmla="*/ 2147483647 w 267"/>
                <a:gd name="T5" fmla="*/ 2147483647 h 216"/>
                <a:gd name="T6" fmla="*/ 2147483647 w 267"/>
                <a:gd name="T7" fmla="*/ 2147483647 h 216"/>
                <a:gd name="T8" fmla="*/ 2147483647 w 267"/>
                <a:gd name="T9" fmla="*/ 2147483647 h 216"/>
                <a:gd name="T10" fmla="*/ 2147483647 w 267"/>
                <a:gd name="T11" fmla="*/ 2147483647 h 216"/>
                <a:gd name="T12" fmla="*/ 2147483647 w 267"/>
                <a:gd name="T13" fmla="*/ 2147483647 h 216"/>
                <a:gd name="T14" fmla="*/ 2147483647 w 267"/>
                <a:gd name="T15" fmla="*/ 2147483647 h 216"/>
                <a:gd name="T16" fmla="*/ 2147483647 w 267"/>
                <a:gd name="T17" fmla="*/ 0 h 216"/>
                <a:gd name="T18" fmla="*/ 2147483647 w 267"/>
                <a:gd name="T19" fmla="*/ 2147483647 h 216"/>
                <a:gd name="T20" fmla="*/ 2147483647 w 267"/>
                <a:gd name="T21" fmla="*/ 2147483647 h 216"/>
                <a:gd name="T22" fmla="*/ 2147483647 w 267"/>
                <a:gd name="T23" fmla="*/ 2147483647 h 216"/>
                <a:gd name="T24" fmla="*/ 2147483647 w 267"/>
                <a:gd name="T25" fmla="*/ 2147483647 h 216"/>
                <a:gd name="T26" fmla="*/ 0 w 267"/>
                <a:gd name="T27" fmla="*/ 2147483647 h 216"/>
                <a:gd name="T28" fmla="*/ 2147483647 w 267"/>
                <a:gd name="T29" fmla="*/ 2147483647 h 216"/>
                <a:gd name="T30" fmla="*/ 2147483647 w 267"/>
                <a:gd name="T31" fmla="*/ 2147483647 h 216"/>
                <a:gd name="T32" fmla="*/ 2147483647 w 267"/>
                <a:gd name="T33" fmla="*/ 2147483647 h 216"/>
                <a:gd name="T34" fmla="*/ 2147483647 w 267"/>
                <a:gd name="T35" fmla="*/ 2147483647 h 216"/>
                <a:gd name="T36" fmla="*/ 2147483647 w 267"/>
                <a:gd name="T37" fmla="*/ 2147483647 h 216"/>
                <a:gd name="T38" fmla="*/ 2147483647 w 267"/>
                <a:gd name="T39" fmla="*/ 2147483647 h 216"/>
                <a:gd name="T40" fmla="*/ 2147483647 w 267"/>
                <a:gd name="T41" fmla="*/ 2147483647 h 216"/>
                <a:gd name="T42" fmla="*/ 2147483647 w 267"/>
                <a:gd name="T43" fmla="*/ 2147483647 h 216"/>
                <a:gd name="T44" fmla="*/ 2147483647 w 267"/>
                <a:gd name="T45" fmla="*/ 2147483647 h 216"/>
                <a:gd name="T46" fmla="*/ 2147483647 w 267"/>
                <a:gd name="T47" fmla="*/ 2147483647 h 216"/>
                <a:gd name="T48" fmla="*/ 2147483647 w 267"/>
                <a:gd name="T49" fmla="*/ 2147483647 h 2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7"/>
                <a:gd name="T76" fmla="*/ 0 h 216"/>
                <a:gd name="T77" fmla="*/ 267 w 267"/>
                <a:gd name="T78" fmla="*/ 216 h 21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7" h="216">
                  <a:moveTo>
                    <a:pt x="243" y="123"/>
                  </a:moveTo>
                  <a:lnTo>
                    <a:pt x="267" y="126"/>
                  </a:lnTo>
                  <a:lnTo>
                    <a:pt x="253" y="70"/>
                  </a:lnTo>
                  <a:lnTo>
                    <a:pt x="267" y="51"/>
                  </a:lnTo>
                  <a:lnTo>
                    <a:pt x="223" y="21"/>
                  </a:lnTo>
                  <a:lnTo>
                    <a:pt x="203" y="34"/>
                  </a:lnTo>
                  <a:lnTo>
                    <a:pt x="181" y="16"/>
                  </a:lnTo>
                  <a:lnTo>
                    <a:pt x="149" y="24"/>
                  </a:lnTo>
                  <a:lnTo>
                    <a:pt x="135" y="0"/>
                  </a:lnTo>
                  <a:lnTo>
                    <a:pt x="91" y="30"/>
                  </a:lnTo>
                  <a:lnTo>
                    <a:pt x="56" y="67"/>
                  </a:lnTo>
                  <a:lnTo>
                    <a:pt x="56" y="98"/>
                  </a:lnTo>
                  <a:lnTo>
                    <a:pt x="7" y="102"/>
                  </a:lnTo>
                  <a:lnTo>
                    <a:pt x="0" y="123"/>
                  </a:lnTo>
                  <a:lnTo>
                    <a:pt x="18" y="118"/>
                  </a:lnTo>
                  <a:lnTo>
                    <a:pt x="23" y="141"/>
                  </a:lnTo>
                  <a:lnTo>
                    <a:pt x="7" y="157"/>
                  </a:lnTo>
                  <a:lnTo>
                    <a:pt x="27" y="208"/>
                  </a:lnTo>
                  <a:lnTo>
                    <a:pt x="64" y="216"/>
                  </a:lnTo>
                  <a:lnTo>
                    <a:pt x="163" y="166"/>
                  </a:lnTo>
                  <a:lnTo>
                    <a:pt x="184" y="137"/>
                  </a:lnTo>
                  <a:lnTo>
                    <a:pt x="219" y="141"/>
                  </a:lnTo>
                  <a:lnTo>
                    <a:pt x="243" y="123"/>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19" name="Freeform 188"/>
            <p:cNvSpPr>
              <a:spLocks/>
            </p:cNvSpPr>
            <p:nvPr/>
          </p:nvSpPr>
          <p:spPr bwMode="auto">
            <a:xfrm>
              <a:off x="2459038" y="3429000"/>
              <a:ext cx="501650" cy="384175"/>
            </a:xfrm>
            <a:custGeom>
              <a:avLst/>
              <a:gdLst>
                <a:gd name="T0" fmla="*/ 2147483647 w 300"/>
                <a:gd name="T1" fmla="*/ 2147483647 h 229"/>
                <a:gd name="T2" fmla="*/ 2147483647 w 300"/>
                <a:gd name="T3" fmla="*/ 0 h 229"/>
                <a:gd name="T4" fmla="*/ 2147483647 w 300"/>
                <a:gd name="T5" fmla="*/ 2147483647 h 229"/>
                <a:gd name="T6" fmla="*/ 2147483647 w 300"/>
                <a:gd name="T7" fmla="*/ 2147483647 h 229"/>
                <a:gd name="T8" fmla="*/ 2147483647 w 300"/>
                <a:gd name="T9" fmla="*/ 2147483647 h 229"/>
                <a:gd name="T10" fmla="*/ 2147483647 w 300"/>
                <a:gd name="T11" fmla="*/ 2147483647 h 229"/>
                <a:gd name="T12" fmla="*/ 2147483647 w 300"/>
                <a:gd name="T13" fmla="*/ 2147483647 h 229"/>
                <a:gd name="T14" fmla="*/ 2147483647 w 300"/>
                <a:gd name="T15" fmla="*/ 2147483647 h 229"/>
                <a:gd name="T16" fmla="*/ 2147483647 w 300"/>
                <a:gd name="T17" fmla="*/ 2147483647 h 229"/>
                <a:gd name="T18" fmla="*/ 2147483647 w 300"/>
                <a:gd name="T19" fmla="*/ 2147483647 h 229"/>
                <a:gd name="T20" fmla="*/ 2147483647 w 300"/>
                <a:gd name="T21" fmla="*/ 2147483647 h 229"/>
                <a:gd name="T22" fmla="*/ 2147483647 w 300"/>
                <a:gd name="T23" fmla="*/ 2147483647 h 229"/>
                <a:gd name="T24" fmla="*/ 2147483647 w 300"/>
                <a:gd name="T25" fmla="*/ 2147483647 h 229"/>
                <a:gd name="T26" fmla="*/ 2147483647 w 300"/>
                <a:gd name="T27" fmla="*/ 2147483647 h 229"/>
                <a:gd name="T28" fmla="*/ 2147483647 w 300"/>
                <a:gd name="T29" fmla="*/ 2147483647 h 229"/>
                <a:gd name="T30" fmla="*/ 2147483647 w 300"/>
                <a:gd name="T31" fmla="*/ 2147483647 h 229"/>
                <a:gd name="T32" fmla="*/ 2147483647 w 300"/>
                <a:gd name="T33" fmla="*/ 2147483647 h 229"/>
                <a:gd name="T34" fmla="*/ 2147483647 w 300"/>
                <a:gd name="T35" fmla="*/ 2147483647 h 229"/>
                <a:gd name="T36" fmla="*/ 2147483647 w 300"/>
                <a:gd name="T37" fmla="*/ 2147483647 h 229"/>
                <a:gd name="T38" fmla="*/ 2147483647 w 300"/>
                <a:gd name="T39" fmla="*/ 2147483647 h 229"/>
                <a:gd name="T40" fmla="*/ 2147483647 w 300"/>
                <a:gd name="T41" fmla="*/ 2147483647 h 229"/>
                <a:gd name="T42" fmla="*/ 2147483647 w 300"/>
                <a:gd name="T43" fmla="*/ 2147483647 h 229"/>
                <a:gd name="T44" fmla="*/ 0 w 300"/>
                <a:gd name="T45" fmla="*/ 2147483647 h 229"/>
                <a:gd name="T46" fmla="*/ 2147483647 w 300"/>
                <a:gd name="T47" fmla="*/ 2147483647 h 229"/>
                <a:gd name="T48" fmla="*/ 2147483647 w 300"/>
                <a:gd name="T49" fmla="*/ 2147483647 h 229"/>
                <a:gd name="T50" fmla="*/ 2147483647 w 300"/>
                <a:gd name="T51" fmla="*/ 2147483647 h 229"/>
                <a:gd name="T52" fmla="*/ 2147483647 w 300"/>
                <a:gd name="T53" fmla="*/ 2147483647 h 22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0"/>
                <a:gd name="T82" fmla="*/ 0 h 229"/>
                <a:gd name="T83" fmla="*/ 300 w 300"/>
                <a:gd name="T84" fmla="*/ 229 h 22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0" h="229">
                  <a:moveTo>
                    <a:pt x="90" y="8"/>
                  </a:moveTo>
                  <a:lnTo>
                    <a:pt x="162" y="0"/>
                  </a:lnTo>
                  <a:lnTo>
                    <a:pt x="186" y="32"/>
                  </a:lnTo>
                  <a:lnTo>
                    <a:pt x="175" y="54"/>
                  </a:lnTo>
                  <a:lnTo>
                    <a:pt x="261" y="43"/>
                  </a:lnTo>
                  <a:lnTo>
                    <a:pt x="277" y="50"/>
                  </a:lnTo>
                  <a:lnTo>
                    <a:pt x="300" y="94"/>
                  </a:lnTo>
                  <a:lnTo>
                    <a:pt x="277" y="115"/>
                  </a:lnTo>
                  <a:lnTo>
                    <a:pt x="279" y="147"/>
                  </a:lnTo>
                  <a:lnTo>
                    <a:pt x="247" y="155"/>
                  </a:lnTo>
                  <a:lnTo>
                    <a:pt x="271" y="206"/>
                  </a:lnTo>
                  <a:lnTo>
                    <a:pt x="250" y="217"/>
                  </a:lnTo>
                  <a:lnTo>
                    <a:pt x="218" y="229"/>
                  </a:lnTo>
                  <a:lnTo>
                    <a:pt x="192" y="206"/>
                  </a:lnTo>
                  <a:lnTo>
                    <a:pt x="136" y="190"/>
                  </a:lnTo>
                  <a:lnTo>
                    <a:pt x="128" y="177"/>
                  </a:lnTo>
                  <a:lnTo>
                    <a:pt x="40" y="181"/>
                  </a:lnTo>
                  <a:lnTo>
                    <a:pt x="37" y="162"/>
                  </a:lnTo>
                  <a:lnTo>
                    <a:pt x="10" y="155"/>
                  </a:lnTo>
                  <a:lnTo>
                    <a:pt x="4" y="134"/>
                  </a:lnTo>
                  <a:lnTo>
                    <a:pt x="13" y="122"/>
                  </a:lnTo>
                  <a:lnTo>
                    <a:pt x="2" y="90"/>
                  </a:lnTo>
                  <a:lnTo>
                    <a:pt x="0" y="78"/>
                  </a:lnTo>
                  <a:lnTo>
                    <a:pt x="69" y="59"/>
                  </a:lnTo>
                  <a:lnTo>
                    <a:pt x="90" y="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0" name="Freeform 189"/>
            <p:cNvSpPr>
              <a:spLocks/>
            </p:cNvSpPr>
            <p:nvPr/>
          </p:nvSpPr>
          <p:spPr bwMode="auto">
            <a:xfrm>
              <a:off x="2232025" y="3143250"/>
              <a:ext cx="377825" cy="452438"/>
            </a:xfrm>
            <a:custGeom>
              <a:avLst/>
              <a:gdLst>
                <a:gd name="T0" fmla="*/ 2147483647 w 226"/>
                <a:gd name="T1" fmla="*/ 2147483647 h 270"/>
                <a:gd name="T2" fmla="*/ 2147483647 w 226"/>
                <a:gd name="T3" fmla="*/ 2147483647 h 270"/>
                <a:gd name="T4" fmla="*/ 2147483647 w 226"/>
                <a:gd name="T5" fmla="*/ 2147483647 h 270"/>
                <a:gd name="T6" fmla="*/ 2147483647 w 226"/>
                <a:gd name="T7" fmla="*/ 2147483647 h 270"/>
                <a:gd name="T8" fmla="*/ 2147483647 w 226"/>
                <a:gd name="T9" fmla="*/ 0 h 270"/>
                <a:gd name="T10" fmla="*/ 2147483647 w 226"/>
                <a:gd name="T11" fmla="*/ 2147483647 h 270"/>
                <a:gd name="T12" fmla="*/ 2147483647 w 226"/>
                <a:gd name="T13" fmla="*/ 2147483647 h 270"/>
                <a:gd name="T14" fmla="*/ 2147483647 w 226"/>
                <a:gd name="T15" fmla="*/ 2147483647 h 270"/>
                <a:gd name="T16" fmla="*/ 2147483647 w 226"/>
                <a:gd name="T17" fmla="*/ 2147483647 h 270"/>
                <a:gd name="T18" fmla="*/ 2147483647 w 226"/>
                <a:gd name="T19" fmla="*/ 2147483647 h 270"/>
                <a:gd name="T20" fmla="*/ 2147483647 w 226"/>
                <a:gd name="T21" fmla="*/ 2147483647 h 270"/>
                <a:gd name="T22" fmla="*/ 2147483647 w 226"/>
                <a:gd name="T23" fmla="*/ 2147483647 h 270"/>
                <a:gd name="T24" fmla="*/ 2147483647 w 226"/>
                <a:gd name="T25" fmla="*/ 2147483647 h 270"/>
                <a:gd name="T26" fmla="*/ 2147483647 w 226"/>
                <a:gd name="T27" fmla="*/ 2147483647 h 270"/>
                <a:gd name="T28" fmla="*/ 2147483647 w 226"/>
                <a:gd name="T29" fmla="*/ 2147483647 h 270"/>
                <a:gd name="T30" fmla="*/ 2147483647 w 226"/>
                <a:gd name="T31" fmla="*/ 2147483647 h 270"/>
                <a:gd name="T32" fmla="*/ 2147483647 w 226"/>
                <a:gd name="T33" fmla="*/ 2147483647 h 270"/>
                <a:gd name="T34" fmla="*/ 0 w 226"/>
                <a:gd name="T35" fmla="*/ 2147483647 h 270"/>
                <a:gd name="T36" fmla="*/ 2147483647 w 226"/>
                <a:gd name="T37" fmla="*/ 2147483647 h 270"/>
                <a:gd name="T38" fmla="*/ 2147483647 w 226"/>
                <a:gd name="T39" fmla="*/ 2147483647 h 270"/>
                <a:gd name="T40" fmla="*/ 2147483647 w 226"/>
                <a:gd name="T41" fmla="*/ 2147483647 h 270"/>
                <a:gd name="T42" fmla="*/ 2147483647 w 226"/>
                <a:gd name="T43" fmla="*/ 2147483647 h 270"/>
                <a:gd name="T44" fmla="*/ 2147483647 w 226"/>
                <a:gd name="T45" fmla="*/ 2147483647 h 27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26"/>
                <a:gd name="T70" fmla="*/ 0 h 270"/>
                <a:gd name="T71" fmla="*/ 226 w 226"/>
                <a:gd name="T72" fmla="*/ 270 h 27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26" h="270">
                  <a:moveTo>
                    <a:pt x="5" y="73"/>
                  </a:moveTo>
                  <a:lnTo>
                    <a:pt x="69" y="46"/>
                  </a:lnTo>
                  <a:lnTo>
                    <a:pt x="111" y="48"/>
                  </a:lnTo>
                  <a:lnTo>
                    <a:pt x="111" y="32"/>
                  </a:lnTo>
                  <a:lnTo>
                    <a:pt x="136" y="0"/>
                  </a:lnTo>
                  <a:lnTo>
                    <a:pt x="149" y="21"/>
                  </a:lnTo>
                  <a:lnTo>
                    <a:pt x="154" y="72"/>
                  </a:lnTo>
                  <a:lnTo>
                    <a:pt x="197" y="137"/>
                  </a:lnTo>
                  <a:lnTo>
                    <a:pt x="213" y="139"/>
                  </a:lnTo>
                  <a:lnTo>
                    <a:pt x="226" y="179"/>
                  </a:lnTo>
                  <a:lnTo>
                    <a:pt x="205" y="230"/>
                  </a:lnTo>
                  <a:lnTo>
                    <a:pt x="136" y="249"/>
                  </a:lnTo>
                  <a:lnTo>
                    <a:pt x="138" y="261"/>
                  </a:lnTo>
                  <a:lnTo>
                    <a:pt x="88" y="270"/>
                  </a:lnTo>
                  <a:lnTo>
                    <a:pt x="50" y="230"/>
                  </a:lnTo>
                  <a:lnTo>
                    <a:pt x="20" y="227"/>
                  </a:lnTo>
                  <a:lnTo>
                    <a:pt x="8" y="201"/>
                  </a:lnTo>
                  <a:lnTo>
                    <a:pt x="0" y="168"/>
                  </a:lnTo>
                  <a:lnTo>
                    <a:pt x="32" y="152"/>
                  </a:lnTo>
                  <a:lnTo>
                    <a:pt x="36" y="113"/>
                  </a:lnTo>
                  <a:lnTo>
                    <a:pt x="5" y="73"/>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1" name="Freeform 190"/>
            <p:cNvSpPr>
              <a:spLocks/>
            </p:cNvSpPr>
            <p:nvPr/>
          </p:nvSpPr>
          <p:spPr bwMode="auto">
            <a:xfrm>
              <a:off x="2908300" y="2624138"/>
              <a:ext cx="371475" cy="563562"/>
            </a:xfrm>
            <a:custGeom>
              <a:avLst/>
              <a:gdLst>
                <a:gd name="T0" fmla="*/ 2147483647 w 222"/>
                <a:gd name="T1" fmla="*/ 2147483647 h 336"/>
                <a:gd name="T2" fmla="*/ 2147483647 w 222"/>
                <a:gd name="T3" fmla="*/ 2147483647 h 336"/>
                <a:gd name="T4" fmla="*/ 2147483647 w 222"/>
                <a:gd name="T5" fmla="*/ 2147483647 h 336"/>
                <a:gd name="T6" fmla="*/ 2147483647 w 222"/>
                <a:gd name="T7" fmla="*/ 2147483647 h 336"/>
                <a:gd name="T8" fmla="*/ 2147483647 w 222"/>
                <a:gd name="T9" fmla="*/ 2147483647 h 336"/>
                <a:gd name="T10" fmla="*/ 2147483647 w 222"/>
                <a:gd name="T11" fmla="*/ 2147483647 h 336"/>
                <a:gd name="T12" fmla="*/ 2147483647 w 222"/>
                <a:gd name="T13" fmla="*/ 2147483647 h 336"/>
                <a:gd name="T14" fmla="*/ 2147483647 w 222"/>
                <a:gd name="T15" fmla="*/ 2147483647 h 336"/>
                <a:gd name="T16" fmla="*/ 2147483647 w 222"/>
                <a:gd name="T17" fmla="*/ 2147483647 h 336"/>
                <a:gd name="T18" fmla="*/ 2147483647 w 222"/>
                <a:gd name="T19" fmla="*/ 2147483647 h 336"/>
                <a:gd name="T20" fmla="*/ 2147483647 w 222"/>
                <a:gd name="T21" fmla="*/ 2147483647 h 336"/>
                <a:gd name="T22" fmla="*/ 2147483647 w 222"/>
                <a:gd name="T23" fmla="*/ 2147483647 h 336"/>
                <a:gd name="T24" fmla="*/ 2147483647 w 222"/>
                <a:gd name="T25" fmla="*/ 2147483647 h 336"/>
                <a:gd name="T26" fmla="*/ 2147483647 w 222"/>
                <a:gd name="T27" fmla="*/ 2147483647 h 336"/>
                <a:gd name="T28" fmla="*/ 2147483647 w 222"/>
                <a:gd name="T29" fmla="*/ 2147483647 h 336"/>
                <a:gd name="T30" fmla="*/ 0 w 222"/>
                <a:gd name="T31" fmla="*/ 2147483647 h 336"/>
                <a:gd name="T32" fmla="*/ 2147483647 w 222"/>
                <a:gd name="T33" fmla="*/ 2147483647 h 336"/>
                <a:gd name="T34" fmla="*/ 2147483647 w 222"/>
                <a:gd name="T35" fmla="*/ 2147483647 h 336"/>
                <a:gd name="T36" fmla="*/ 2147483647 w 222"/>
                <a:gd name="T37" fmla="*/ 2147483647 h 336"/>
                <a:gd name="T38" fmla="*/ 2147483647 w 222"/>
                <a:gd name="T39" fmla="*/ 2147483647 h 336"/>
                <a:gd name="T40" fmla="*/ 2147483647 w 222"/>
                <a:gd name="T41" fmla="*/ 0 h 336"/>
                <a:gd name="T42" fmla="*/ 2147483647 w 222"/>
                <a:gd name="T43" fmla="*/ 2147483647 h 336"/>
                <a:gd name="T44" fmla="*/ 2147483647 w 222"/>
                <a:gd name="T45" fmla="*/ 2147483647 h 336"/>
                <a:gd name="T46" fmla="*/ 2147483647 w 222"/>
                <a:gd name="T47" fmla="*/ 2147483647 h 3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2"/>
                <a:gd name="T73" fmla="*/ 0 h 336"/>
                <a:gd name="T74" fmla="*/ 222 w 222"/>
                <a:gd name="T75" fmla="*/ 336 h 3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2" h="336">
                  <a:moveTo>
                    <a:pt x="204" y="21"/>
                  </a:moveTo>
                  <a:lnTo>
                    <a:pt x="220" y="26"/>
                  </a:lnTo>
                  <a:lnTo>
                    <a:pt x="222" y="85"/>
                  </a:lnTo>
                  <a:lnTo>
                    <a:pt x="192" y="123"/>
                  </a:lnTo>
                  <a:lnTo>
                    <a:pt x="190" y="179"/>
                  </a:lnTo>
                  <a:lnTo>
                    <a:pt x="190" y="192"/>
                  </a:lnTo>
                  <a:lnTo>
                    <a:pt x="169" y="181"/>
                  </a:lnTo>
                  <a:lnTo>
                    <a:pt x="116" y="207"/>
                  </a:lnTo>
                  <a:lnTo>
                    <a:pt x="137" y="248"/>
                  </a:lnTo>
                  <a:lnTo>
                    <a:pt x="116" y="251"/>
                  </a:lnTo>
                  <a:lnTo>
                    <a:pt x="110" y="280"/>
                  </a:lnTo>
                  <a:lnTo>
                    <a:pt x="128" y="283"/>
                  </a:lnTo>
                  <a:lnTo>
                    <a:pt x="91" y="336"/>
                  </a:lnTo>
                  <a:lnTo>
                    <a:pt x="41" y="293"/>
                  </a:lnTo>
                  <a:lnTo>
                    <a:pt x="28" y="262"/>
                  </a:lnTo>
                  <a:lnTo>
                    <a:pt x="0" y="203"/>
                  </a:lnTo>
                  <a:lnTo>
                    <a:pt x="20" y="192"/>
                  </a:lnTo>
                  <a:lnTo>
                    <a:pt x="24" y="99"/>
                  </a:lnTo>
                  <a:lnTo>
                    <a:pt x="16" y="66"/>
                  </a:lnTo>
                  <a:lnTo>
                    <a:pt x="35" y="13"/>
                  </a:lnTo>
                  <a:lnTo>
                    <a:pt x="132" y="0"/>
                  </a:lnTo>
                  <a:lnTo>
                    <a:pt x="204" y="21"/>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2" name="Freeform 191"/>
            <p:cNvSpPr>
              <a:spLocks/>
            </p:cNvSpPr>
            <p:nvPr/>
          </p:nvSpPr>
          <p:spPr bwMode="auto">
            <a:xfrm>
              <a:off x="2097088" y="2884488"/>
              <a:ext cx="450850" cy="381000"/>
            </a:xfrm>
            <a:custGeom>
              <a:avLst/>
              <a:gdLst>
                <a:gd name="T0" fmla="*/ 2147483647 w 269"/>
                <a:gd name="T1" fmla="*/ 2147483647 h 227"/>
                <a:gd name="T2" fmla="*/ 2147483647 w 269"/>
                <a:gd name="T3" fmla="*/ 2147483647 h 227"/>
                <a:gd name="T4" fmla="*/ 2147483647 w 269"/>
                <a:gd name="T5" fmla="*/ 2147483647 h 227"/>
                <a:gd name="T6" fmla="*/ 2147483647 w 269"/>
                <a:gd name="T7" fmla="*/ 2147483647 h 227"/>
                <a:gd name="T8" fmla="*/ 2147483647 w 269"/>
                <a:gd name="T9" fmla="*/ 2147483647 h 227"/>
                <a:gd name="T10" fmla="*/ 2147483647 w 269"/>
                <a:gd name="T11" fmla="*/ 0 h 227"/>
                <a:gd name="T12" fmla="*/ 2147483647 w 269"/>
                <a:gd name="T13" fmla="*/ 2147483647 h 227"/>
                <a:gd name="T14" fmla="*/ 0 w 269"/>
                <a:gd name="T15" fmla="*/ 2147483647 h 227"/>
                <a:gd name="T16" fmla="*/ 2147483647 w 269"/>
                <a:gd name="T17" fmla="*/ 2147483647 h 227"/>
                <a:gd name="T18" fmla="*/ 2147483647 w 269"/>
                <a:gd name="T19" fmla="*/ 2147483647 h 227"/>
                <a:gd name="T20" fmla="*/ 2147483647 w 269"/>
                <a:gd name="T21" fmla="*/ 2147483647 h 227"/>
                <a:gd name="T22" fmla="*/ 2147483647 w 269"/>
                <a:gd name="T23" fmla="*/ 2147483647 h 227"/>
                <a:gd name="T24" fmla="*/ 2147483647 w 269"/>
                <a:gd name="T25" fmla="*/ 2147483647 h 227"/>
                <a:gd name="T26" fmla="*/ 2147483647 w 269"/>
                <a:gd name="T27" fmla="*/ 2147483647 h 227"/>
                <a:gd name="T28" fmla="*/ 2147483647 w 269"/>
                <a:gd name="T29" fmla="*/ 2147483647 h 227"/>
                <a:gd name="T30" fmla="*/ 2147483647 w 269"/>
                <a:gd name="T31" fmla="*/ 2147483647 h 227"/>
                <a:gd name="T32" fmla="*/ 2147483647 w 269"/>
                <a:gd name="T33" fmla="*/ 2147483647 h 227"/>
                <a:gd name="T34" fmla="*/ 2147483647 w 269"/>
                <a:gd name="T35" fmla="*/ 2147483647 h 227"/>
                <a:gd name="T36" fmla="*/ 2147483647 w 269"/>
                <a:gd name="T37" fmla="*/ 2147483647 h 227"/>
                <a:gd name="T38" fmla="*/ 2147483647 w 269"/>
                <a:gd name="T39" fmla="*/ 2147483647 h 227"/>
                <a:gd name="T40" fmla="*/ 2147483647 w 269"/>
                <a:gd name="T41" fmla="*/ 2147483647 h 227"/>
                <a:gd name="T42" fmla="*/ 2147483647 w 269"/>
                <a:gd name="T43" fmla="*/ 2147483647 h 227"/>
                <a:gd name="T44" fmla="*/ 2147483647 w 269"/>
                <a:gd name="T45" fmla="*/ 2147483647 h 227"/>
                <a:gd name="T46" fmla="*/ 2147483647 w 269"/>
                <a:gd name="T47" fmla="*/ 2147483647 h 227"/>
                <a:gd name="T48" fmla="*/ 2147483647 w 269"/>
                <a:gd name="T49" fmla="*/ 2147483647 h 227"/>
                <a:gd name="T50" fmla="*/ 2147483647 w 269"/>
                <a:gd name="T51" fmla="*/ 2147483647 h 227"/>
                <a:gd name="T52" fmla="*/ 2147483647 w 269"/>
                <a:gd name="T53" fmla="*/ 2147483647 h 227"/>
                <a:gd name="T54" fmla="*/ 2147483647 w 269"/>
                <a:gd name="T55" fmla="*/ 2147483647 h 227"/>
                <a:gd name="T56" fmla="*/ 2147483647 w 269"/>
                <a:gd name="T57" fmla="*/ 2147483647 h 22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69"/>
                <a:gd name="T88" fmla="*/ 0 h 227"/>
                <a:gd name="T89" fmla="*/ 269 w 269"/>
                <a:gd name="T90" fmla="*/ 227 h 22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69" h="227">
                  <a:moveTo>
                    <a:pt x="128" y="66"/>
                  </a:moveTo>
                  <a:lnTo>
                    <a:pt x="106" y="47"/>
                  </a:lnTo>
                  <a:lnTo>
                    <a:pt x="116" y="34"/>
                  </a:lnTo>
                  <a:lnTo>
                    <a:pt x="90" y="21"/>
                  </a:lnTo>
                  <a:lnTo>
                    <a:pt x="63" y="23"/>
                  </a:lnTo>
                  <a:lnTo>
                    <a:pt x="40" y="0"/>
                  </a:lnTo>
                  <a:lnTo>
                    <a:pt x="16" y="13"/>
                  </a:lnTo>
                  <a:lnTo>
                    <a:pt x="0" y="16"/>
                  </a:lnTo>
                  <a:lnTo>
                    <a:pt x="20" y="103"/>
                  </a:lnTo>
                  <a:lnTo>
                    <a:pt x="13" y="123"/>
                  </a:lnTo>
                  <a:lnTo>
                    <a:pt x="26" y="128"/>
                  </a:lnTo>
                  <a:lnTo>
                    <a:pt x="21" y="146"/>
                  </a:lnTo>
                  <a:lnTo>
                    <a:pt x="13" y="160"/>
                  </a:lnTo>
                  <a:lnTo>
                    <a:pt x="53" y="173"/>
                  </a:lnTo>
                  <a:lnTo>
                    <a:pt x="77" y="202"/>
                  </a:lnTo>
                  <a:lnTo>
                    <a:pt x="85" y="227"/>
                  </a:lnTo>
                  <a:lnTo>
                    <a:pt x="149" y="200"/>
                  </a:lnTo>
                  <a:lnTo>
                    <a:pt x="191" y="202"/>
                  </a:lnTo>
                  <a:lnTo>
                    <a:pt x="191" y="186"/>
                  </a:lnTo>
                  <a:lnTo>
                    <a:pt x="216" y="154"/>
                  </a:lnTo>
                  <a:lnTo>
                    <a:pt x="208" y="122"/>
                  </a:lnTo>
                  <a:lnTo>
                    <a:pt x="240" y="112"/>
                  </a:lnTo>
                  <a:lnTo>
                    <a:pt x="255" y="69"/>
                  </a:lnTo>
                  <a:lnTo>
                    <a:pt x="269" y="64"/>
                  </a:lnTo>
                  <a:lnTo>
                    <a:pt x="258" y="28"/>
                  </a:lnTo>
                  <a:lnTo>
                    <a:pt x="200" y="12"/>
                  </a:lnTo>
                  <a:lnTo>
                    <a:pt x="128" y="6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3" name="Freeform 192"/>
            <p:cNvSpPr>
              <a:spLocks/>
            </p:cNvSpPr>
            <p:nvPr/>
          </p:nvSpPr>
          <p:spPr bwMode="auto">
            <a:xfrm>
              <a:off x="2524125" y="2757488"/>
              <a:ext cx="430213" cy="327025"/>
            </a:xfrm>
            <a:custGeom>
              <a:avLst/>
              <a:gdLst>
                <a:gd name="T0" fmla="*/ 2147483647 w 257"/>
                <a:gd name="T1" fmla="*/ 2147483647 h 195"/>
                <a:gd name="T2" fmla="*/ 2147483647 w 257"/>
                <a:gd name="T3" fmla="*/ 2147483647 h 195"/>
                <a:gd name="T4" fmla="*/ 2147483647 w 257"/>
                <a:gd name="T5" fmla="*/ 2147483647 h 195"/>
                <a:gd name="T6" fmla="*/ 2147483647 w 257"/>
                <a:gd name="T7" fmla="*/ 2147483647 h 195"/>
                <a:gd name="T8" fmla="*/ 2147483647 w 257"/>
                <a:gd name="T9" fmla="*/ 2147483647 h 195"/>
                <a:gd name="T10" fmla="*/ 2147483647 w 257"/>
                <a:gd name="T11" fmla="*/ 2147483647 h 195"/>
                <a:gd name="T12" fmla="*/ 2147483647 w 257"/>
                <a:gd name="T13" fmla="*/ 2147483647 h 195"/>
                <a:gd name="T14" fmla="*/ 2147483647 w 257"/>
                <a:gd name="T15" fmla="*/ 2147483647 h 195"/>
                <a:gd name="T16" fmla="*/ 2147483647 w 257"/>
                <a:gd name="T17" fmla="*/ 2147483647 h 195"/>
                <a:gd name="T18" fmla="*/ 2147483647 w 257"/>
                <a:gd name="T19" fmla="*/ 2147483647 h 195"/>
                <a:gd name="T20" fmla="*/ 0 w 257"/>
                <a:gd name="T21" fmla="*/ 2147483647 h 195"/>
                <a:gd name="T22" fmla="*/ 2147483647 w 257"/>
                <a:gd name="T23" fmla="*/ 2147483647 h 195"/>
                <a:gd name="T24" fmla="*/ 2147483647 w 257"/>
                <a:gd name="T25" fmla="*/ 2147483647 h 195"/>
                <a:gd name="T26" fmla="*/ 2147483647 w 257"/>
                <a:gd name="T27" fmla="*/ 2147483647 h 195"/>
                <a:gd name="T28" fmla="*/ 0 w 257"/>
                <a:gd name="T29" fmla="*/ 2147483647 h 195"/>
                <a:gd name="T30" fmla="*/ 2147483647 w 257"/>
                <a:gd name="T31" fmla="*/ 0 h 195"/>
                <a:gd name="T32" fmla="*/ 2147483647 w 257"/>
                <a:gd name="T33" fmla="*/ 2147483647 h 195"/>
                <a:gd name="T34" fmla="*/ 2147483647 w 257"/>
                <a:gd name="T35" fmla="*/ 2147483647 h 195"/>
                <a:gd name="T36" fmla="*/ 2147483647 w 257"/>
                <a:gd name="T37" fmla="*/ 2147483647 h 195"/>
                <a:gd name="T38" fmla="*/ 2147483647 w 257"/>
                <a:gd name="T39" fmla="*/ 2147483647 h 195"/>
                <a:gd name="T40" fmla="*/ 2147483647 w 257"/>
                <a:gd name="T41" fmla="*/ 2147483647 h 195"/>
                <a:gd name="T42" fmla="*/ 2147483647 w 257"/>
                <a:gd name="T43" fmla="*/ 2147483647 h 195"/>
                <a:gd name="T44" fmla="*/ 2147483647 w 257"/>
                <a:gd name="T45" fmla="*/ 2147483647 h 19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7"/>
                <a:gd name="T70" fmla="*/ 0 h 195"/>
                <a:gd name="T71" fmla="*/ 257 w 257"/>
                <a:gd name="T72" fmla="*/ 195 h 19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7" h="195">
                  <a:moveTo>
                    <a:pt x="253" y="20"/>
                  </a:moveTo>
                  <a:lnTo>
                    <a:pt x="249" y="113"/>
                  </a:lnTo>
                  <a:lnTo>
                    <a:pt x="229" y="124"/>
                  </a:lnTo>
                  <a:lnTo>
                    <a:pt x="257" y="183"/>
                  </a:lnTo>
                  <a:lnTo>
                    <a:pt x="190" y="195"/>
                  </a:lnTo>
                  <a:lnTo>
                    <a:pt x="160" y="187"/>
                  </a:lnTo>
                  <a:lnTo>
                    <a:pt x="110" y="167"/>
                  </a:lnTo>
                  <a:lnTo>
                    <a:pt x="64" y="159"/>
                  </a:lnTo>
                  <a:lnTo>
                    <a:pt x="35" y="167"/>
                  </a:lnTo>
                  <a:lnTo>
                    <a:pt x="6" y="163"/>
                  </a:lnTo>
                  <a:lnTo>
                    <a:pt x="0" y="145"/>
                  </a:lnTo>
                  <a:lnTo>
                    <a:pt x="14" y="140"/>
                  </a:lnTo>
                  <a:lnTo>
                    <a:pt x="3" y="104"/>
                  </a:lnTo>
                  <a:lnTo>
                    <a:pt x="8" y="81"/>
                  </a:lnTo>
                  <a:lnTo>
                    <a:pt x="0" y="22"/>
                  </a:lnTo>
                  <a:lnTo>
                    <a:pt x="11" y="0"/>
                  </a:lnTo>
                  <a:lnTo>
                    <a:pt x="27" y="19"/>
                  </a:lnTo>
                  <a:lnTo>
                    <a:pt x="99" y="24"/>
                  </a:lnTo>
                  <a:lnTo>
                    <a:pt x="171" y="52"/>
                  </a:lnTo>
                  <a:lnTo>
                    <a:pt x="214" y="24"/>
                  </a:lnTo>
                  <a:lnTo>
                    <a:pt x="253" y="20"/>
                  </a:lnTo>
                  <a:close/>
                </a:path>
              </a:pathLst>
            </a:custGeom>
            <a:solidFill>
              <a:srgbClr val="FFFF00"/>
            </a:solidFill>
            <a:ln w="9525" cap="flat">
              <a:solidFill>
                <a:srgbClr val="000000"/>
              </a:solidFill>
              <a:prstDash val="solid"/>
              <a:miter lim="800000"/>
              <a:headEnd/>
              <a:tailEnd/>
            </a:ln>
          </p:spPr>
          <p:txBody>
            <a:bodyPr/>
            <a:lstStyle/>
            <a:p>
              <a:endParaRPr lang="fr-FR" sz="1000" dirty="0"/>
            </a:p>
          </p:txBody>
        </p:sp>
        <p:sp>
          <p:nvSpPr>
            <p:cNvPr id="15424" name="Freeform 193"/>
            <p:cNvSpPr>
              <a:spLocks/>
            </p:cNvSpPr>
            <p:nvPr/>
          </p:nvSpPr>
          <p:spPr bwMode="auto">
            <a:xfrm>
              <a:off x="3024188" y="5205413"/>
              <a:ext cx="525462" cy="457200"/>
            </a:xfrm>
            <a:custGeom>
              <a:avLst/>
              <a:gdLst>
                <a:gd name="T0" fmla="*/ 2147483647 w 314"/>
                <a:gd name="T1" fmla="*/ 2147483647 h 273"/>
                <a:gd name="T2" fmla="*/ 2147483647 w 314"/>
                <a:gd name="T3" fmla="*/ 2147483647 h 273"/>
                <a:gd name="T4" fmla="*/ 2147483647 w 314"/>
                <a:gd name="T5" fmla="*/ 2147483647 h 273"/>
                <a:gd name="T6" fmla="*/ 2147483647 w 314"/>
                <a:gd name="T7" fmla="*/ 2147483647 h 273"/>
                <a:gd name="T8" fmla="*/ 2147483647 w 314"/>
                <a:gd name="T9" fmla="*/ 2147483647 h 273"/>
                <a:gd name="T10" fmla="*/ 2147483647 w 314"/>
                <a:gd name="T11" fmla="*/ 2147483647 h 273"/>
                <a:gd name="T12" fmla="*/ 2147483647 w 314"/>
                <a:gd name="T13" fmla="*/ 2147483647 h 273"/>
                <a:gd name="T14" fmla="*/ 2147483647 w 314"/>
                <a:gd name="T15" fmla="*/ 2147483647 h 273"/>
                <a:gd name="T16" fmla="*/ 2147483647 w 314"/>
                <a:gd name="T17" fmla="*/ 2147483647 h 273"/>
                <a:gd name="T18" fmla="*/ 2147483647 w 314"/>
                <a:gd name="T19" fmla="*/ 2147483647 h 273"/>
                <a:gd name="T20" fmla="*/ 2147483647 w 314"/>
                <a:gd name="T21" fmla="*/ 2147483647 h 273"/>
                <a:gd name="T22" fmla="*/ 2147483647 w 314"/>
                <a:gd name="T23" fmla="*/ 2147483647 h 273"/>
                <a:gd name="T24" fmla="*/ 2147483647 w 314"/>
                <a:gd name="T25" fmla="*/ 2147483647 h 273"/>
                <a:gd name="T26" fmla="*/ 2147483647 w 314"/>
                <a:gd name="T27" fmla="*/ 2147483647 h 273"/>
                <a:gd name="T28" fmla="*/ 2147483647 w 314"/>
                <a:gd name="T29" fmla="*/ 2147483647 h 273"/>
                <a:gd name="T30" fmla="*/ 2147483647 w 314"/>
                <a:gd name="T31" fmla="*/ 2147483647 h 273"/>
                <a:gd name="T32" fmla="*/ 2147483647 w 314"/>
                <a:gd name="T33" fmla="*/ 2147483647 h 273"/>
                <a:gd name="T34" fmla="*/ 2147483647 w 314"/>
                <a:gd name="T35" fmla="*/ 2147483647 h 273"/>
                <a:gd name="T36" fmla="*/ 2147483647 w 314"/>
                <a:gd name="T37" fmla="*/ 2147483647 h 273"/>
                <a:gd name="T38" fmla="*/ 2147483647 w 314"/>
                <a:gd name="T39" fmla="*/ 2147483647 h 273"/>
                <a:gd name="T40" fmla="*/ 0 w 314"/>
                <a:gd name="T41" fmla="*/ 2147483647 h 273"/>
                <a:gd name="T42" fmla="*/ 2147483647 w 314"/>
                <a:gd name="T43" fmla="*/ 2147483647 h 273"/>
                <a:gd name="T44" fmla="*/ 2147483647 w 314"/>
                <a:gd name="T45" fmla="*/ 2147483647 h 273"/>
                <a:gd name="T46" fmla="*/ 2147483647 w 314"/>
                <a:gd name="T47" fmla="*/ 2147483647 h 273"/>
                <a:gd name="T48" fmla="*/ 2147483647 w 314"/>
                <a:gd name="T49" fmla="*/ 2147483647 h 273"/>
                <a:gd name="T50" fmla="*/ 2147483647 w 314"/>
                <a:gd name="T51" fmla="*/ 2147483647 h 273"/>
                <a:gd name="T52" fmla="*/ 2147483647 w 314"/>
                <a:gd name="T53" fmla="*/ 2147483647 h 273"/>
                <a:gd name="T54" fmla="*/ 2147483647 w 314"/>
                <a:gd name="T55" fmla="*/ 2147483647 h 273"/>
                <a:gd name="T56" fmla="*/ 2147483647 w 314"/>
                <a:gd name="T57" fmla="*/ 0 h 273"/>
                <a:gd name="T58" fmla="*/ 2147483647 w 314"/>
                <a:gd name="T59" fmla="*/ 2147483647 h 273"/>
                <a:gd name="T60" fmla="*/ 2147483647 w 314"/>
                <a:gd name="T61" fmla="*/ 2147483647 h 273"/>
                <a:gd name="T62" fmla="*/ 2147483647 w 314"/>
                <a:gd name="T63" fmla="*/ 2147483647 h 273"/>
                <a:gd name="T64" fmla="*/ 2147483647 w 314"/>
                <a:gd name="T65" fmla="*/ 2147483647 h 273"/>
                <a:gd name="T66" fmla="*/ 2147483647 w 314"/>
                <a:gd name="T67" fmla="*/ 2147483647 h 273"/>
                <a:gd name="T68" fmla="*/ 2147483647 w 314"/>
                <a:gd name="T69" fmla="*/ 2147483647 h 273"/>
                <a:gd name="T70" fmla="*/ 2147483647 w 314"/>
                <a:gd name="T71" fmla="*/ 2147483647 h 273"/>
                <a:gd name="T72" fmla="*/ 2147483647 w 314"/>
                <a:gd name="T73" fmla="*/ 2147483647 h 273"/>
                <a:gd name="T74" fmla="*/ 2147483647 w 314"/>
                <a:gd name="T75" fmla="*/ 2147483647 h 273"/>
                <a:gd name="T76" fmla="*/ 2147483647 w 314"/>
                <a:gd name="T77" fmla="*/ 2147483647 h 273"/>
                <a:gd name="T78" fmla="*/ 2147483647 w 314"/>
                <a:gd name="T79" fmla="*/ 2147483647 h 273"/>
                <a:gd name="T80" fmla="*/ 2147483647 w 314"/>
                <a:gd name="T81" fmla="*/ 2147483647 h 273"/>
                <a:gd name="T82" fmla="*/ 2147483647 w 314"/>
                <a:gd name="T83" fmla="*/ 2147483647 h 273"/>
                <a:gd name="T84" fmla="*/ 2147483647 w 314"/>
                <a:gd name="T85" fmla="*/ 2147483647 h 273"/>
                <a:gd name="T86" fmla="*/ 2147483647 w 314"/>
                <a:gd name="T87" fmla="*/ 2147483647 h 273"/>
                <a:gd name="T88" fmla="*/ 2147483647 w 314"/>
                <a:gd name="T89" fmla="*/ 2147483647 h 27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14"/>
                <a:gd name="T136" fmla="*/ 0 h 273"/>
                <a:gd name="T137" fmla="*/ 314 w 314"/>
                <a:gd name="T138" fmla="*/ 273 h 27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14" h="273">
                  <a:moveTo>
                    <a:pt x="251" y="204"/>
                  </a:moveTo>
                  <a:lnTo>
                    <a:pt x="243" y="208"/>
                  </a:lnTo>
                  <a:lnTo>
                    <a:pt x="232" y="227"/>
                  </a:lnTo>
                  <a:lnTo>
                    <a:pt x="242" y="235"/>
                  </a:lnTo>
                  <a:lnTo>
                    <a:pt x="195" y="264"/>
                  </a:lnTo>
                  <a:lnTo>
                    <a:pt x="194" y="273"/>
                  </a:lnTo>
                  <a:lnTo>
                    <a:pt x="176" y="268"/>
                  </a:lnTo>
                  <a:lnTo>
                    <a:pt x="171" y="262"/>
                  </a:lnTo>
                  <a:lnTo>
                    <a:pt x="174" y="256"/>
                  </a:lnTo>
                  <a:lnTo>
                    <a:pt x="173" y="251"/>
                  </a:lnTo>
                  <a:lnTo>
                    <a:pt x="165" y="248"/>
                  </a:lnTo>
                  <a:lnTo>
                    <a:pt x="186" y="224"/>
                  </a:lnTo>
                  <a:lnTo>
                    <a:pt x="176" y="201"/>
                  </a:lnTo>
                  <a:lnTo>
                    <a:pt x="128" y="160"/>
                  </a:lnTo>
                  <a:lnTo>
                    <a:pt x="104" y="160"/>
                  </a:lnTo>
                  <a:lnTo>
                    <a:pt x="112" y="144"/>
                  </a:lnTo>
                  <a:lnTo>
                    <a:pt x="94" y="132"/>
                  </a:lnTo>
                  <a:lnTo>
                    <a:pt x="56" y="166"/>
                  </a:lnTo>
                  <a:lnTo>
                    <a:pt x="13" y="148"/>
                  </a:lnTo>
                  <a:lnTo>
                    <a:pt x="37" y="121"/>
                  </a:lnTo>
                  <a:lnTo>
                    <a:pt x="0" y="105"/>
                  </a:lnTo>
                  <a:lnTo>
                    <a:pt x="18" y="78"/>
                  </a:lnTo>
                  <a:lnTo>
                    <a:pt x="37" y="91"/>
                  </a:lnTo>
                  <a:lnTo>
                    <a:pt x="69" y="94"/>
                  </a:lnTo>
                  <a:lnTo>
                    <a:pt x="74" y="76"/>
                  </a:lnTo>
                  <a:lnTo>
                    <a:pt x="118" y="92"/>
                  </a:lnTo>
                  <a:lnTo>
                    <a:pt x="134" y="62"/>
                  </a:lnTo>
                  <a:lnTo>
                    <a:pt x="123" y="19"/>
                  </a:lnTo>
                  <a:lnTo>
                    <a:pt x="144" y="0"/>
                  </a:lnTo>
                  <a:lnTo>
                    <a:pt x="157" y="30"/>
                  </a:lnTo>
                  <a:lnTo>
                    <a:pt x="195" y="51"/>
                  </a:lnTo>
                  <a:lnTo>
                    <a:pt x="206" y="33"/>
                  </a:lnTo>
                  <a:lnTo>
                    <a:pt x="245" y="33"/>
                  </a:lnTo>
                  <a:lnTo>
                    <a:pt x="272" y="49"/>
                  </a:lnTo>
                  <a:lnTo>
                    <a:pt x="286" y="73"/>
                  </a:lnTo>
                  <a:lnTo>
                    <a:pt x="285" y="91"/>
                  </a:lnTo>
                  <a:lnTo>
                    <a:pt x="314" y="121"/>
                  </a:lnTo>
                  <a:lnTo>
                    <a:pt x="293" y="144"/>
                  </a:lnTo>
                  <a:lnTo>
                    <a:pt x="275" y="158"/>
                  </a:lnTo>
                  <a:lnTo>
                    <a:pt x="277" y="179"/>
                  </a:lnTo>
                  <a:lnTo>
                    <a:pt x="267" y="198"/>
                  </a:lnTo>
                  <a:lnTo>
                    <a:pt x="272" y="209"/>
                  </a:lnTo>
                  <a:lnTo>
                    <a:pt x="251" y="20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5" name="Freeform 194"/>
            <p:cNvSpPr>
              <a:spLocks/>
            </p:cNvSpPr>
            <p:nvPr/>
          </p:nvSpPr>
          <p:spPr bwMode="auto">
            <a:xfrm>
              <a:off x="2355850" y="4611688"/>
              <a:ext cx="411163" cy="374650"/>
            </a:xfrm>
            <a:custGeom>
              <a:avLst/>
              <a:gdLst>
                <a:gd name="T0" fmla="*/ 2147483647 w 246"/>
                <a:gd name="T1" fmla="*/ 2147483647 h 224"/>
                <a:gd name="T2" fmla="*/ 2147483647 w 246"/>
                <a:gd name="T3" fmla="*/ 2147483647 h 224"/>
                <a:gd name="T4" fmla="*/ 2147483647 w 246"/>
                <a:gd name="T5" fmla="*/ 2147483647 h 224"/>
                <a:gd name="T6" fmla="*/ 2147483647 w 246"/>
                <a:gd name="T7" fmla="*/ 2147483647 h 224"/>
                <a:gd name="T8" fmla="*/ 0 w 246"/>
                <a:gd name="T9" fmla="*/ 2147483647 h 224"/>
                <a:gd name="T10" fmla="*/ 2147483647 w 246"/>
                <a:gd name="T11" fmla="*/ 2147483647 h 224"/>
                <a:gd name="T12" fmla="*/ 2147483647 w 246"/>
                <a:gd name="T13" fmla="*/ 2147483647 h 224"/>
                <a:gd name="T14" fmla="*/ 2147483647 w 246"/>
                <a:gd name="T15" fmla="*/ 2147483647 h 224"/>
                <a:gd name="T16" fmla="*/ 2147483647 w 246"/>
                <a:gd name="T17" fmla="*/ 0 h 224"/>
                <a:gd name="T18" fmla="*/ 2147483647 w 246"/>
                <a:gd name="T19" fmla="*/ 2147483647 h 224"/>
                <a:gd name="T20" fmla="*/ 2147483647 w 246"/>
                <a:gd name="T21" fmla="*/ 2147483647 h 224"/>
                <a:gd name="T22" fmla="*/ 2147483647 w 246"/>
                <a:gd name="T23" fmla="*/ 2147483647 h 224"/>
                <a:gd name="T24" fmla="*/ 2147483647 w 246"/>
                <a:gd name="T25" fmla="*/ 2147483647 h 224"/>
                <a:gd name="T26" fmla="*/ 2147483647 w 246"/>
                <a:gd name="T27" fmla="*/ 2147483647 h 224"/>
                <a:gd name="T28" fmla="*/ 2147483647 w 246"/>
                <a:gd name="T29" fmla="*/ 2147483647 h 224"/>
                <a:gd name="T30" fmla="*/ 2147483647 w 246"/>
                <a:gd name="T31" fmla="*/ 2147483647 h 224"/>
                <a:gd name="T32" fmla="*/ 2147483647 w 246"/>
                <a:gd name="T33" fmla="*/ 2147483647 h 224"/>
                <a:gd name="T34" fmla="*/ 2147483647 w 246"/>
                <a:gd name="T35" fmla="*/ 2147483647 h 224"/>
                <a:gd name="T36" fmla="*/ 2147483647 w 246"/>
                <a:gd name="T37" fmla="*/ 2147483647 h 224"/>
                <a:gd name="T38" fmla="*/ 2147483647 w 246"/>
                <a:gd name="T39" fmla="*/ 2147483647 h 224"/>
                <a:gd name="T40" fmla="*/ 2147483647 w 246"/>
                <a:gd name="T41" fmla="*/ 2147483647 h 224"/>
                <a:gd name="T42" fmla="*/ 2147483647 w 246"/>
                <a:gd name="T43" fmla="*/ 2147483647 h 224"/>
                <a:gd name="T44" fmla="*/ 2147483647 w 246"/>
                <a:gd name="T45" fmla="*/ 2147483647 h 22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46"/>
                <a:gd name="T70" fmla="*/ 0 h 224"/>
                <a:gd name="T71" fmla="*/ 246 w 246"/>
                <a:gd name="T72" fmla="*/ 224 h 22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46" h="224">
                  <a:moveTo>
                    <a:pt x="74" y="195"/>
                  </a:moveTo>
                  <a:lnTo>
                    <a:pt x="35" y="200"/>
                  </a:lnTo>
                  <a:lnTo>
                    <a:pt x="27" y="171"/>
                  </a:lnTo>
                  <a:lnTo>
                    <a:pt x="3" y="162"/>
                  </a:lnTo>
                  <a:lnTo>
                    <a:pt x="0" y="125"/>
                  </a:lnTo>
                  <a:lnTo>
                    <a:pt x="14" y="104"/>
                  </a:lnTo>
                  <a:lnTo>
                    <a:pt x="3" y="83"/>
                  </a:lnTo>
                  <a:lnTo>
                    <a:pt x="126" y="18"/>
                  </a:lnTo>
                  <a:lnTo>
                    <a:pt x="158" y="0"/>
                  </a:lnTo>
                  <a:lnTo>
                    <a:pt x="203" y="23"/>
                  </a:lnTo>
                  <a:lnTo>
                    <a:pt x="245" y="8"/>
                  </a:lnTo>
                  <a:lnTo>
                    <a:pt x="246" y="79"/>
                  </a:lnTo>
                  <a:lnTo>
                    <a:pt x="246" y="104"/>
                  </a:lnTo>
                  <a:lnTo>
                    <a:pt x="224" y="99"/>
                  </a:lnTo>
                  <a:lnTo>
                    <a:pt x="186" y="151"/>
                  </a:lnTo>
                  <a:lnTo>
                    <a:pt x="192" y="163"/>
                  </a:lnTo>
                  <a:lnTo>
                    <a:pt x="168" y="195"/>
                  </a:lnTo>
                  <a:lnTo>
                    <a:pt x="178" y="211"/>
                  </a:lnTo>
                  <a:lnTo>
                    <a:pt x="160" y="213"/>
                  </a:lnTo>
                  <a:lnTo>
                    <a:pt x="102" y="224"/>
                  </a:lnTo>
                  <a:lnTo>
                    <a:pt x="74" y="195"/>
                  </a:lnTo>
                  <a:close/>
                </a:path>
              </a:pathLst>
            </a:custGeom>
            <a:solidFill>
              <a:srgbClr val="FFFF00"/>
            </a:solidFill>
            <a:ln w="9525" cap="flat">
              <a:solidFill>
                <a:srgbClr val="000000"/>
              </a:solidFill>
              <a:prstDash val="solid"/>
              <a:miter lim="800000"/>
              <a:headEnd/>
              <a:tailEnd/>
            </a:ln>
          </p:spPr>
          <p:txBody>
            <a:bodyPr/>
            <a:lstStyle/>
            <a:p>
              <a:endParaRPr lang="fr-FR" dirty="0">
                <a:highlight>
                  <a:srgbClr val="FFFF00"/>
                </a:highlight>
              </a:endParaRPr>
            </a:p>
          </p:txBody>
        </p:sp>
        <p:sp>
          <p:nvSpPr>
            <p:cNvPr id="15426" name="Freeform 195"/>
            <p:cNvSpPr>
              <a:spLocks/>
            </p:cNvSpPr>
            <p:nvPr/>
          </p:nvSpPr>
          <p:spPr bwMode="auto">
            <a:xfrm>
              <a:off x="1530350" y="4670425"/>
              <a:ext cx="514350" cy="646113"/>
            </a:xfrm>
            <a:custGeom>
              <a:avLst/>
              <a:gdLst>
                <a:gd name="T0" fmla="*/ 2147483647 w 307"/>
                <a:gd name="T1" fmla="*/ 2147483647 h 386"/>
                <a:gd name="T2" fmla="*/ 2147483647 w 307"/>
                <a:gd name="T3" fmla="*/ 2147483647 h 386"/>
                <a:gd name="T4" fmla="*/ 2147483647 w 307"/>
                <a:gd name="T5" fmla="*/ 2147483647 h 386"/>
                <a:gd name="T6" fmla="*/ 2147483647 w 307"/>
                <a:gd name="T7" fmla="*/ 0 h 386"/>
                <a:gd name="T8" fmla="*/ 2147483647 w 307"/>
                <a:gd name="T9" fmla="*/ 2147483647 h 386"/>
                <a:gd name="T10" fmla="*/ 2147483647 w 307"/>
                <a:gd name="T11" fmla="*/ 2147483647 h 386"/>
                <a:gd name="T12" fmla="*/ 2147483647 w 307"/>
                <a:gd name="T13" fmla="*/ 2147483647 h 386"/>
                <a:gd name="T14" fmla="*/ 2147483647 w 307"/>
                <a:gd name="T15" fmla="*/ 2147483647 h 386"/>
                <a:gd name="T16" fmla="*/ 2147483647 w 307"/>
                <a:gd name="T17" fmla="*/ 2147483647 h 386"/>
                <a:gd name="T18" fmla="*/ 2147483647 w 307"/>
                <a:gd name="T19" fmla="*/ 2147483647 h 386"/>
                <a:gd name="T20" fmla="*/ 2147483647 w 307"/>
                <a:gd name="T21" fmla="*/ 2147483647 h 386"/>
                <a:gd name="T22" fmla="*/ 0 w 307"/>
                <a:gd name="T23" fmla="*/ 2147483647 h 386"/>
                <a:gd name="T24" fmla="*/ 0 w 307"/>
                <a:gd name="T25" fmla="*/ 2147483647 h 386"/>
                <a:gd name="T26" fmla="*/ 2147483647 w 307"/>
                <a:gd name="T27" fmla="*/ 2147483647 h 386"/>
                <a:gd name="T28" fmla="*/ 2147483647 w 307"/>
                <a:gd name="T29" fmla="*/ 2147483647 h 386"/>
                <a:gd name="T30" fmla="*/ 2147483647 w 307"/>
                <a:gd name="T31" fmla="*/ 2147483647 h 386"/>
                <a:gd name="T32" fmla="*/ 2147483647 w 307"/>
                <a:gd name="T33" fmla="*/ 2147483647 h 386"/>
                <a:gd name="T34" fmla="*/ 2147483647 w 307"/>
                <a:gd name="T35" fmla="*/ 2147483647 h 386"/>
                <a:gd name="T36" fmla="*/ 2147483647 w 307"/>
                <a:gd name="T37" fmla="*/ 2147483647 h 386"/>
                <a:gd name="T38" fmla="*/ 2147483647 w 307"/>
                <a:gd name="T39" fmla="*/ 2147483647 h 386"/>
                <a:gd name="T40" fmla="*/ 2147483647 w 307"/>
                <a:gd name="T41" fmla="*/ 2147483647 h 386"/>
                <a:gd name="T42" fmla="*/ 2147483647 w 307"/>
                <a:gd name="T43" fmla="*/ 2147483647 h 386"/>
                <a:gd name="T44" fmla="*/ 2147483647 w 307"/>
                <a:gd name="T45" fmla="*/ 2147483647 h 386"/>
                <a:gd name="T46" fmla="*/ 2147483647 w 307"/>
                <a:gd name="T47" fmla="*/ 2147483647 h 386"/>
                <a:gd name="T48" fmla="*/ 2147483647 w 307"/>
                <a:gd name="T49" fmla="*/ 2147483647 h 386"/>
                <a:gd name="T50" fmla="*/ 2147483647 w 307"/>
                <a:gd name="T51" fmla="*/ 2147483647 h 386"/>
                <a:gd name="T52" fmla="*/ 2147483647 w 307"/>
                <a:gd name="T53" fmla="*/ 2147483647 h 386"/>
                <a:gd name="T54" fmla="*/ 2147483647 w 307"/>
                <a:gd name="T55" fmla="*/ 2147483647 h 386"/>
                <a:gd name="T56" fmla="*/ 2147483647 w 307"/>
                <a:gd name="T57" fmla="*/ 2147483647 h 386"/>
                <a:gd name="T58" fmla="*/ 2147483647 w 307"/>
                <a:gd name="T59" fmla="*/ 2147483647 h 386"/>
                <a:gd name="T60" fmla="*/ 2147483647 w 307"/>
                <a:gd name="T61" fmla="*/ 2147483647 h 386"/>
                <a:gd name="T62" fmla="*/ 2147483647 w 307"/>
                <a:gd name="T63" fmla="*/ 2147483647 h 386"/>
                <a:gd name="T64" fmla="*/ 2147483647 w 307"/>
                <a:gd name="T65" fmla="*/ 2147483647 h 386"/>
                <a:gd name="T66" fmla="*/ 2147483647 w 307"/>
                <a:gd name="T67" fmla="*/ 2147483647 h 386"/>
                <a:gd name="T68" fmla="*/ 2147483647 w 307"/>
                <a:gd name="T69" fmla="*/ 2147483647 h 386"/>
                <a:gd name="T70" fmla="*/ 2147483647 w 307"/>
                <a:gd name="T71" fmla="*/ 2147483647 h 386"/>
                <a:gd name="T72" fmla="*/ 2147483647 w 307"/>
                <a:gd name="T73" fmla="*/ 2147483647 h 386"/>
                <a:gd name="T74" fmla="*/ 2147483647 w 307"/>
                <a:gd name="T75" fmla="*/ 2147483647 h 386"/>
                <a:gd name="T76" fmla="*/ 2147483647 w 307"/>
                <a:gd name="T77" fmla="*/ 2147483647 h 386"/>
                <a:gd name="T78" fmla="*/ 2147483647 w 307"/>
                <a:gd name="T79" fmla="*/ 2147483647 h 386"/>
                <a:gd name="T80" fmla="*/ 2147483647 w 307"/>
                <a:gd name="T81" fmla="*/ 2147483647 h 38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07"/>
                <a:gd name="T124" fmla="*/ 0 h 386"/>
                <a:gd name="T125" fmla="*/ 307 w 307"/>
                <a:gd name="T126" fmla="*/ 386 h 38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07" h="386">
                  <a:moveTo>
                    <a:pt x="119" y="136"/>
                  </a:moveTo>
                  <a:lnTo>
                    <a:pt x="100" y="66"/>
                  </a:lnTo>
                  <a:lnTo>
                    <a:pt x="53" y="20"/>
                  </a:lnTo>
                  <a:lnTo>
                    <a:pt x="50" y="0"/>
                  </a:lnTo>
                  <a:lnTo>
                    <a:pt x="32" y="24"/>
                  </a:lnTo>
                  <a:lnTo>
                    <a:pt x="28" y="85"/>
                  </a:lnTo>
                  <a:lnTo>
                    <a:pt x="2" y="252"/>
                  </a:lnTo>
                  <a:lnTo>
                    <a:pt x="23" y="220"/>
                  </a:lnTo>
                  <a:lnTo>
                    <a:pt x="42" y="239"/>
                  </a:lnTo>
                  <a:lnTo>
                    <a:pt x="52" y="256"/>
                  </a:lnTo>
                  <a:lnTo>
                    <a:pt x="15" y="252"/>
                  </a:lnTo>
                  <a:lnTo>
                    <a:pt x="0" y="284"/>
                  </a:lnTo>
                  <a:lnTo>
                    <a:pt x="0" y="304"/>
                  </a:lnTo>
                  <a:lnTo>
                    <a:pt x="52" y="290"/>
                  </a:lnTo>
                  <a:lnTo>
                    <a:pt x="48" y="317"/>
                  </a:lnTo>
                  <a:lnTo>
                    <a:pt x="116" y="315"/>
                  </a:lnTo>
                  <a:lnTo>
                    <a:pt x="170" y="362"/>
                  </a:lnTo>
                  <a:lnTo>
                    <a:pt x="167" y="381"/>
                  </a:lnTo>
                  <a:lnTo>
                    <a:pt x="199" y="386"/>
                  </a:lnTo>
                  <a:lnTo>
                    <a:pt x="202" y="365"/>
                  </a:lnTo>
                  <a:lnTo>
                    <a:pt x="220" y="379"/>
                  </a:lnTo>
                  <a:lnTo>
                    <a:pt x="239" y="365"/>
                  </a:lnTo>
                  <a:lnTo>
                    <a:pt x="229" y="344"/>
                  </a:lnTo>
                  <a:lnTo>
                    <a:pt x="247" y="339"/>
                  </a:lnTo>
                  <a:lnTo>
                    <a:pt x="244" y="303"/>
                  </a:lnTo>
                  <a:lnTo>
                    <a:pt x="285" y="264"/>
                  </a:lnTo>
                  <a:lnTo>
                    <a:pt x="268" y="248"/>
                  </a:lnTo>
                  <a:lnTo>
                    <a:pt x="307" y="232"/>
                  </a:lnTo>
                  <a:lnTo>
                    <a:pt x="304" y="200"/>
                  </a:lnTo>
                  <a:lnTo>
                    <a:pt x="285" y="216"/>
                  </a:lnTo>
                  <a:lnTo>
                    <a:pt x="248" y="210"/>
                  </a:lnTo>
                  <a:lnTo>
                    <a:pt x="266" y="138"/>
                  </a:lnTo>
                  <a:lnTo>
                    <a:pt x="245" y="133"/>
                  </a:lnTo>
                  <a:lnTo>
                    <a:pt x="220" y="140"/>
                  </a:lnTo>
                  <a:lnTo>
                    <a:pt x="176" y="116"/>
                  </a:lnTo>
                  <a:lnTo>
                    <a:pt x="172" y="87"/>
                  </a:lnTo>
                  <a:lnTo>
                    <a:pt x="116" y="69"/>
                  </a:lnTo>
                  <a:lnTo>
                    <a:pt x="127" y="148"/>
                  </a:lnTo>
                  <a:lnTo>
                    <a:pt x="119" y="136"/>
                  </a:lnTo>
                  <a:close/>
                </a:path>
              </a:pathLst>
            </a:custGeom>
            <a:solidFill>
              <a:srgbClr val="C00000"/>
            </a:solidFill>
            <a:ln w="9525" cap="flat">
              <a:solidFill>
                <a:srgbClr val="000000"/>
              </a:solidFill>
              <a:prstDash val="solid"/>
              <a:miter lim="800000"/>
              <a:headEnd/>
              <a:tailEnd/>
            </a:ln>
          </p:spPr>
          <p:txBody>
            <a:bodyPr/>
            <a:lstStyle/>
            <a:p>
              <a:endParaRPr lang="fr-FR" dirty="0"/>
            </a:p>
          </p:txBody>
        </p:sp>
        <p:sp>
          <p:nvSpPr>
            <p:cNvPr id="15427" name="Freeform 196"/>
            <p:cNvSpPr>
              <a:spLocks/>
            </p:cNvSpPr>
            <p:nvPr/>
          </p:nvSpPr>
          <p:spPr bwMode="auto">
            <a:xfrm>
              <a:off x="1822450" y="4424363"/>
              <a:ext cx="444500" cy="427037"/>
            </a:xfrm>
            <a:custGeom>
              <a:avLst/>
              <a:gdLst>
                <a:gd name="T0" fmla="*/ 2147483647 w 265"/>
                <a:gd name="T1" fmla="*/ 2147483647 h 255"/>
                <a:gd name="T2" fmla="*/ 2147483647 w 265"/>
                <a:gd name="T3" fmla="*/ 2147483647 h 255"/>
                <a:gd name="T4" fmla="*/ 0 w 265"/>
                <a:gd name="T5" fmla="*/ 2147483647 h 255"/>
                <a:gd name="T6" fmla="*/ 2147483647 w 265"/>
                <a:gd name="T7" fmla="*/ 2147483647 h 255"/>
                <a:gd name="T8" fmla="*/ 2147483647 w 265"/>
                <a:gd name="T9" fmla="*/ 2147483647 h 255"/>
                <a:gd name="T10" fmla="*/ 2147483647 w 265"/>
                <a:gd name="T11" fmla="*/ 2147483647 h 255"/>
                <a:gd name="T12" fmla="*/ 2147483647 w 265"/>
                <a:gd name="T13" fmla="*/ 2147483647 h 255"/>
                <a:gd name="T14" fmla="*/ 2147483647 w 265"/>
                <a:gd name="T15" fmla="*/ 2147483647 h 255"/>
                <a:gd name="T16" fmla="*/ 2147483647 w 265"/>
                <a:gd name="T17" fmla="*/ 2147483647 h 255"/>
                <a:gd name="T18" fmla="*/ 2147483647 w 265"/>
                <a:gd name="T19" fmla="*/ 2147483647 h 255"/>
                <a:gd name="T20" fmla="*/ 2147483647 w 265"/>
                <a:gd name="T21" fmla="*/ 2147483647 h 255"/>
                <a:gd name="T22" fmla="*/ 2147483647 w 265"/>
                <a:gd name="T23" fmla="*/ 0 h 255"/>
                <a:gd name="T24" fmla="*/ 2147483647 w 265"/>
                <a:gd name="T25" fmla="*/ 2147483647 h 255"/>
                <a:gd name="T26" fmla="*/ 2147483647 w 265"/>
                <a:gd name="T27" fmla="*/ 2147483647 h 255"/>
                <a:gd name="T28" fmla="*/ 2147483647 w 265"/>
                <a:gd name="T29" fmla="*/ 2147483647 h 255"/>
                <a:gd name="T30" fmla="*/ 2147483647 w 265"/>
                <a:gd name="T31" fmla="*/ 2147483647 h 255"/>
                <a:gd name="T32" fmla="*/ 2147483647 w 265"/>
                <a:gd name="T33" fmla="*/ 2147483647 h 255"/>
                <a:gd name="T34" fmla="*/ 2147483647 w 265"/>
                <a:gd name="T35" fmla="*/ 2147483647 h 255"/>
                <a:gd name="T36" fmla="*/ 2147483647 w 265"/>
                <a:gd name="T37" fmla="*/ 2147483647 h 255"/>
                <a:gd name="T38" fmla="*/ 2147483647 w 265"/>
                <a:gd name="T39" fmla="*/ 2147483647 h 255"/>
                <a:gd name="T40" fmla="*/ 2147483647 w 265"/>
                <a:gd name="T41" fmla="*/ 2147483647 h 255"/>
                <a:gd name="T42" fmla="*/ 2147483647 w 265"/>
                <a:gd name="T43" fmla="*/ 2147483647 h 255"/>
                <a:gd name="T44" fmla="*/ 2147483647 w 265"/>
                <a:gd name="T45" fmla="*/ 2147483647 h 255"/>
                <a:gd name="T46" fmla="*/ 2147483647 w 265"/>
                <a:gd name="T47" fmla="*/ 2147483647 h 255"/>
                <a:gd name="T48" fmla="*/ 2147483647 w 265"/>
                <a:gd name="T49" fmla="*/ 2147483647 h 255"/>
                <a:gd name="T50" fmla="*/ 2147483647 w 265"/>
                <a:gd name="T51" fmla="*/ 2147483647 h 255"/>
                <a:gd name="T52" fmla="*/ 2147483647 w 265"/>
                <a:gd name="T53" fmla="*/ 2147483647 h 25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65"/>
                <a:gd name="T82" fmla="*/ 0 h 255"/>
                <a:gd name="T83" fmla="*/ 265 w 265"/>
                <a:gd name="T84" fmla="*/ 255 h 25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65" h="255">
                  <a:moveTo>
                    <a:pt x="32" y="171"/>
                  </a:moveTo>
                  <a:lnTo>
                    <a:pt x="5" y="136"/>
                  </a:lnTo>
                  <a:lnTo>
                    <a:pt x="0" y="99"/>
                  </a:lnTo>
                  <a:lnTo>
                    <a:pt x="29" y="90"/>
                  </a:lnTo>
                  <a:lnTo>
                    <a:pt x="54" y="95"/>
                  </a:lnTo>
                  <a:lnTo>
                    <a:pt x="65" y="47"/>
                  </a:lnTo>
                  <a:lnTo>
                    <a:pt x="100" y="12"/>
                  </a:lnTo>
                  <a:lnTo>
                    <a:pt x="121" y="16"/>
                  </a:lnTo>
                  <a:lnTo>
                    <a:pt x="171" y="27"/>
                  </a:lnTo>
                  <a:lnTo>
                    <a:pt x="177" y="4"/>
                  </a:lnTo>
                  <a:lnTo>
                    <a:pt x="198" y="19"/>
                  </a:lnTo>
                  <a:lnTo>
                    <a:pt x="244" y="0"/>
                  </a:lnTo>
                  <a:lnTo>
                    <a:pt x="243" y="29"/>
                  </a:lnTo>
                  <a:lnTo>
                    <a:pt x="265" y="45"/>
                  </a:lnTo>
                  <a:lnTo>
                    <a:pt x="257" y="63"/>
                  </a:lnTo>
                  <a:lnTo>
                    <a:pt x="241" y="63"/>
                  </a:lnTo>
                  <a:lnTo>
                    <a:pt x="238" y="85"/>
                  </a:lnTo>
                  <a:lnTo>
                    <a:pt x="203" y="122"/>
                  </a:lnTo>
                  <a:lnTo>
                    <a:pt x="168" y="173"/>
                  </a:lnTo>
                  <a:lnTo>
                    <a:pt x="128" y="203"/>
                  </a:lnTo>
                  <a:lnTo>
                    <a:pt x="129" y="231"/>
                  </a:lnTo>
                  <a:lnTo>
                    <a:pt x="104" y="255"/>
                  </a:lnTo>
                  <a:lnTo>
                    <a:pt x="81" y="255"/>
                  </a:lnTo>
                  <a:lnTo>
                    <a:pt x="27" y="219"/>
                  </a:lnTo>
                  <a:lnTo>
                    <a:pt x="32" y="171"/>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8" name="Freeform 197"/>
            <p:cNvSpPr>
              <a:spLocks/>
            </p:cNvSpPr>
            <p:nvPr/>
          </p:nvSpPr>
          <p:spPr bwMode="auto">
            <a:xfrm>
              <a:off x="3041650" y="3241675"/>
              <a:ext cx="442913" cy="358775"/>
            </a:xfrm>
            <a:custGeom>
              <a:avLst/>
              <a:gdLst>
                <a:gd name="T0" fmla="*/ 0 w 265"/>
                <a:gd name="T1" fmla="*/ 2147483647 h 214"/>
                <a:gd name="T2" fmla="*/ 2147483647 w 265"/>
                <a:gd name="T3" fmla="*/ 2147483647 h 214"/>
                <a:gd name="T4" fmla="*/ 2147483647 w 265"/>
                <a:gd name="T5" fmla="*/ 2147483647 h 214"/>
                <a:gd name="T6" fmla="*/ 2147483647 w 265"/>
                <a:gd name="T7" fmla="*/ 2147483647 h 214"/>
                <a:gd name="T8" fmla="*/ 2147483647 w 265"/>
                <a:gd name="T9" fmla="*/ 2147483647 h 214"/>
                <a:gd name="T10" fmla="*/ 2147483647 w 265"/>
                <a:gd name="T11" fmla="*/ 0 h 214"/>
                <a:gd name="T12" fmla="*/ 2147483647 w 265"/>
                <a:gd name="T13" fmla="*/ 2147483647 h 214"/>
                <a:gd name="T14" fmla="*/ 2147483647 w 265"/>
                <a:gd name="T15" fmla="*/ 2147483647 h 214"/>
                <a:gd name="T16" fmla="*/ 2147483647 w 265"/>
                <a:gd name="T17" fmla="*/ 2147483647 h 214"/>
                <a:gd name="T18" fmla="*/ 2147483647 w 265"/>
                <a:gd name="T19" fmla="*/ 2147483647 h 214"/>
                <a:gd name="T20" fmla="*/ 2147483647 w 265"/>
                <a:gd name="T21" fmla="*/ 2147483647 h 214"/>
                <a:gd name="T22" fmla="*/ 2147483647 w 265"/>
                <a:gd name="T23" fmla="*/ 2147483647 h 214"/>
                <a:gd name="T24" fmla="*/ 2147483647 w 265"/>
                <a:gd name="T25" fmla="*/ 2147483647 h 214"/>
                <a:gd name="T26" fmla="*/ 2147483647 w 265"/>
                <a:gd name="T27" fmla="*/ 2147483647 h 214"/>
                <a:gd name="T28" fmla="*/ 2147483647 w 265"/>
                <a:gd name="T29" fmla="*/ 2147483647 h 214"/>
                <a:gd name="T30" fmla="*/ 2147483647 w 265"/>
                <a:gd name="T31" fmla="*/ 2147483647 h 214"/>
                <a:gd name="T32" fmla="*/ 2147483647 w 265"/>
                <a:gd name="T33" fmla="*/ 2147483647 h 214"/>
                <a:gd name="T34" fmla="*/ 2147483647 w 265"/>
                <a:gd name="T35" fmla="*/ 2147483647 h 214"/>
                <a:gd name="T36" fmla="*/ 2147483647 w 265"/>
                <a:gd name="T37" fmla="*/ 2147483647 h 214"/>
                <a:gd name="T38" fmla="*/ 2147483647 w 265"/>
                <a:gd name="T39" fmla="*/ 2147483647 h 214"/>
                <a:gd name="T40" fmla="*/ 2147483647 w 265"/>
                <a:gd name="T41" fmla="*/ 2147483647 h 214"/>
                <a:gd name="T42" fmla="*/ 2147483647 w 265"/>
                <a:gd name="T43" fmla="*/ 2147483647 h 214"/>
                <a:gd name="T44" fmla="*/ 0 w 265"/>
                <a:gd name="T45" fmla="*/ 2147483647 h 214"/>
                <a:gd name="T46" fmla="*/ 0 w 265"/>
                <a:gd name="T47" fmla="*/ 2147483647 h 214"/>
                <a:gd name="T48" fmla="*/ 0 w 265"/>
                <a:gd name="T49" fmla="*/ 2147483647 h 21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65"/>
                <a:gd name="T76" fmla="*/ 0 h 214"/>
                <a:gd name="T77" fmla="*/ 265 w 265"/>
                <a:gd name="T78" fmla="*/ 214 h 21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65" h="214">
                  <a:moveTo>
                    <a:pt x="0" y="67"/>
                  </a:moveTo>
                  <a:lnTo>
                    <a:pt x="20" y="29"/>
                  </a:lnTo>
                  <a:lnTo>
                    <a:pt x="44" y="50"/>
                  </a:lnTo>
                  <a:lnTo>
                    <a:pt x="73" y="54"/>
                  </a:lnTo>
                  <a:lnTo>
                    <a:pt x="123" y="6"/>
                  </a:lnTo>
                  <a:lnTo>
                    <a:pt x="164" y="0"/>
                  </a:lnTo>
                  <a:lnTo>
                    <a:pt x="168" y="29"/>
                  </a:lnTo>
                  <a:lnTo>
                    <a:pt x="187" y="45"/>
                  </a:lnTo>
                  <a:lnTo>
                    <a:pt x="232" y="46"/>
                  </a:lnTo>
                  <a:lnTo>
                    <a:pt x="225" y="67"/>
                  </a:lnTo>
                  <a:lnTo>
                    <a:pt x="265" y="110"/>
                  </a:lnTo>
                  <a:lnTo>
                    <a:pt x="265" y="163"/>
                  </a:lnTo>
                  <a:lnTo>
                    <a:pt x="241" y="163"/>
                  </a:lnTo>
                  <a:lnTo>
                    <a:pt x="241" y="189"/>
                  </a:lnTo>
                  <a:lnTo>
                    <a:pt x="212" y="187"/>
                  </a:lnTo>
                  <a:lnTo>
                    <a:pt x="212" y="202"/>
                  </a:lnTo>
                  <a:lnTo>
                    <a:pt x="161" y="211"/>
                  </a:lnTo>
                  <a:lnTo>
                    <a:pt x="96" y="214"/>
                  </a:lnTo>
                  <a:lnTo>
                    <a:pt x="62" y="150"/>
                  </a:lnTo>
                  <a:lnTo>
                    <a:pt x="49" y="160"/>
                  </a:lnTo>
                  <a:lnTo>
                    <a:pt x="25" y="104"/>
                  </a:lnTo>
                  <a:lnTo>
                    <a:pt x="1" y="93"/>
                  </a:lnTo>
                  <a:lnTo>
                    <a:pt x="0" y="6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29" name="Freeform 198"/>
            <p:cNvSpPr>
              <a:spLocks/>
            </p:cNvSpPr>
            <p:nvPr/>
          </p:nvSpPr>
          <p:spPr bwMode="auto">
            <a:xfrm>
              <a:off x="2718416" y="3029342"/>
              <a:ext cx="344488" cy="455613"/>
            </a:xfrm>
            <a:custGeom>
              <a:avLst/>
              <a:gdLst>
                <a:gd name="T0" fmla="*/ 2147483647 w 206"/>
                <a:gd name="T1" fmla="*/ 2147483647 h 272"/>
                <a:gd name="T2" fmla="*/ 2147483647 w 206"/>
                <a:gd name="T3" fmla="*/ 2147483647 h 272"/>
                <a:gd name="T4" fmla="*/ 2147483647 w 206"/>
                <a:gd name="T5" fmla="*/ 2147483647 h 272"/>
                <a:gd name="T6" fmla="*/ 2147483647 w 206"/>
                <a:gd name="T7" fmla="*/ 2147483647 h 272"/>
                <a:gd name="T8" fmla="*/ 2147483647 w 206"/>
                <a:gd name="T9" fmla="*/ 2147483647 h 272"/>
                <a:gd name="T10" fmla="*/ 2147483647 w 206"/>
                <a:gd name="T11" fmla="*/ 2147483647 h 272"/>
                <a:gd name="T12" fmla="*/ 2147483647 w 206"/>
                <a:gd name="T13" fmla="*/ 2147483647 h 272"/>
                <a:gd name="T14" fmla="*/ 0 w 206"/>
                <a:gd name="T15" fmla="*/ 2147483647 h 272"/>
                <a:gd name="T16" fmla="*/ 2147483647 w 206"/>
                <a:gd name="T17" fmla="*/ 2147483647 h 272"/>
                <a:gd name="T18" fmla="*/ 2147483647 w 206"/>
                <a:gd name="T19" fmla="*/ 2147483647 h 272"/>
                <a:gd name="T20" fmla="*/ 2147483647 w 206"/>
                <a:gd name="T21" fmla="*/ 2147483647 h 272"/>
                <a:gd name="T22" fmla="*/ 2147483647 w 206"/>
                <a:gd name="T23" fmla="*/ 2147483647 h 272"/>
                <a:gd name="T24" fmla="*/ 2147483647 w 206"/>
                <a:gd name="T25" fmla="*/ 2147483647 h 272"/>
                <a:gd name="T26" fmla="*/ 2147483647 w 206"/>
                <a:gd name="T27" fmla="*/ 2147483647 h 272"/>
                <a:gd name="T28" fmla="*/ 2147483647 w 206"/>
                <a:gd name="T29" fmla="*/ 2147483647 h 272"/>
                <a:gd name="T30" fmla="*/ 2147483647 w 206"/>
                <a:gd name="T31" fmla="*/ 2147483647 h 272"/>
                <a:gd name="T32" fmla="*/ 2147483647 w 206"/>
                <a:gd name="T33" fmla="*/ 2147483647 h 272"/>
                <a:gd name="T34" fmla="*/ 2147483647 w 206"/>
                <a:gd name="T35" fmla="*/ 0 h 272"/>
                <a:gd name="T36" fmla="*/ 2147483647 w 206"/>
                <a:gd name="T37" fmla="*/ 2147483647 h 272"/>
                <a:gd name="T38" fmla="*/ 2147483647 w 206"/>
                <a:gd name="T39" fmla="*/ 2147483647 h 272"/>
                <a:gd name="T40" fmla="*/ 2147483647 w 206"/>
                <a:gd name="T41" fmla="*/ 2147483647 h 272"/>
                <a:gd name="T42" fmla="*/ 2147483647 w 206"/>
                <a:gd name="T43" fmla="*/ 2147483647 h 272"/>
                <a:gd name="T44" fmla="*/ 2147483647 w 206"/>
                <a:gd name="T45" fmla="*/ 2147483647 h 272"/>
                <a:gd name="T46" fmla="*/ 2147483647 w 206"/>
                <a:gd name="T47" fmla="*/ 2147483647 h 272"/>
                <a:gd name="T48" fmla="*/ 2147483647 w 206"/>
                <a:gd name="T49" fmla="*/ 2147483647 h 2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06"/>
                <a:gd name="T76" fmla="*/ 0 h 272"/>
                <a:gd name="T77" fmla="*/ 206 w 206"/>
                <a:gd name="T78" fmla="*/ 272 h 27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06" h="272">
                  <a:moveTo>
                    <a:pt x="186" y="173"/>
                  </a:moveTo>
                  <a:lnTo>
                    <a:pt x="187" y="199"/>
                  </a:lnTo>
                  <a:lnTo>
                    <a:pt x="118" y="208"/>
                  </a:lnTo>
                  <a:lnTo>
                    <a:pt x="118" y="237"/>
                  </a:lnTo>
                  <a:lnTo>
                    <a:pt x="99" y="261"/>
                  </a:lnTo>
                  <a:lnTo>
                    <a:pt x="13" y="272"/>
                  </a:lnTo>
                  <a:lnTo>
                    <a:pt x="24" y="250"/>
                  </a:lnTo>
                  <a:lnTo>
                    <a:pt x="0" y="218"/>
                  </a:lnTo>
                  <a:lnTo>
                    <a:pt x="22" y="196"/>
                  </a:lnTo>
                  <a:lnTo>
                    <a:pt x="22" y="149"/>
                  </a:lnTo>
                  <a:lnTo>
                    <a:pt x="34" y="122"/>
                  </a:lnTo>
                  <a:lnTo>
                    <a:pt x="40" y="85"/>
                  </a:lnTo>
                  <a:lnTo>
                    <a:pt x="34" y="64"/>
                  </a:lnTo>
                  <a:lnTo>
                    <a:pt x="40" y="48"/>
                  </a:lnTo>
                  <a:lnTo>
                    <a:pt x="32" y="24"/>
                  </a:lnTo>
                  <a:lnTo>
                    <a:pt x="37" y="4"/>
                  </a:lnTo>
                  <a:lnTo>
                    <a:pt x="67" y="12"/>
                  </a:lnTo>
                  <a:lnTo>
                    <a:pt x="134" y="0"/>
                  </a:lnTo>
                  <a:lnTo>
                    <a:pt x="147" y="31"/>
                  </a:lnTo>
                  <a:lnTo>
                    <a:pt x="197" y="74"/>
                  </a:lnTo>
                  <a:lnTo>
                    <a:pt x="186" y="93"/>
                  </a:lnTo>
                  <a:lnTo>
                    <a:pt x="206" y="135"/>
                  </a:lnTo>
                  <a:lnTo>
                    <a:pt x="186" y="173"/>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30" name="Freeform 199"/>
            <p:cNvSpPr>
              <a:spLocks/>
            </p:cNvSpPr>
            <p:nvPr/>
          </p:nvSpPr>
          <p:spPr bwMode="auto">
            <a:xfrm>
              <a:off x="2878138" y="3773488"/>
              <a:ext cx="427037" cy="425450"/>
            </a:xfrm>
            <a:custGeom>
              <a:avLst/>
              <a:gdLst>
                <a:gd name="T0" fmla="*/ 2147483647 w 256"/>
                <a:gd name="T1" fmla="*/ 2147483647 h 254"/>
                <a:gd name="T2" fmla="*/ 2147483647 w 256"/>
                <a:gd name="T3" fmla="*/ 2147483647 h 254"/>
                <a:gd name="T4" fmla="*/ 2147483647 w 256"/>
                <a:gd name="T5" fmla="*/ 2147483647 h 254"/>
                <a:gd name="T6" fmla="*/ 2147483647 w 256"/>
                <a:gd name="T7" fmla="*/ 2147483647 h 254"/>
                <a:gd name="T8" fmla="*/ 2147483647 w 256"/>
                <a:gd name="T9" fmla="*/ 2147483647 h 254"/>
                <a:gd name="T10" fmla="*/ 2147483647 w 256"/>
                <a:gd name="T11" fmla="*/ 2147483647 h 254"/>
                <a:gd name="T12" fmla="*/ 2147483647 w 256"/>
                <a:gd name="T13" fmla="*/ 2147483647 h 254"/>
                <a:gd name="T14" fmla="*/ 2147483647 w 256"/>
                <a:gd name="T15" fmla="*/ 2147483647 h 254"/>
                <a:gd name="T16" fmla="*/ 2147483647 w 256"/>
                <a:gd name="T17" fmla="*/ 2147483647 h 254"/>
                <a:gd name="T18" fmla="*/ 2147483647 w 256"/>
                <a:gd name="T19" fmla="*/ 2147483647 h 254"/>
                <a:gd name="T20" fmla="*/ 2147483647 w 256"/>
                <a:gd name="T21" fmla="*/ 2147483647 h 254"/>
                <a:gd name="T22" fmla="*/ 2147483647 w 256"/>
                <a:gd name="T23" fmla="*/ 2147483647 h 254"/>
                <a:gd name="T24" fmla="*/ 2147483647 w 256"/>
                <a:gd name="T25" fmla="*/ 2147483647 h 254"/>
                <a:gd name="T26" fmla="*/ 2147483647 w 256"/>
                <a:gd name="T27" fmla="*/ 2147483647 h 254"/>
                <a:gd name="T28" fmla="*/ 2147483647 w 256"/>
                <a:gd name="T29" fmla="*/ 2147483647 h 254"/>
                <a:gd name="T30" fmla="*/ 2147483647 w 256"/>
                <a:gd name="T31" fmla="*/ 2147483647 h 254"/>
                <a:gd name="T32" fmla="*/ 2147483647 w 256"/>
                <a:gd name="T33" fmla="*/ 2147483647 h 254"/>
                <a:gd name="T34" fmla="*/ 2147483647 w 256"/>
                <a:gd name="T35" fmla="*/ 2147483647 h 254"/>
                <a:gd name="T36" fmla="*/ 2147483647 w 256"/>
                <a:gd name="T37" fmla="*/ 0 h 254"/>
                <a:gd name="T38" fmla="*/ 2147483647 w 256"/>
                <a:gd name="T39" fmla="*/ 2147483647 h 254"/>
                <a:gd name="T40" fmla="*/ 0 w 256"/>
                <a:gd name="T41" fmla="*/ 2147483647 h 254"/>
                <a:gd name="T42" fmla="*/ 2147483647 w 256"/>
                <a:gd name="T43" fmla="*/ 2147483647 h 254"/>
                <a:gd name="T44" fmla="*/ 2147483647 w 256"/>
                <a:gd name="T45" fmla="*/ 2147483647 h 254"/>
                <a:gd name="T46" fmla="*/ 2147483647 w 256"/>
                <a:gd name="T47" fmla="*/ 2147483647 h 254"/>
                <a:gd name="T48" fmla="*/ 2147483647 w 256"/>
                <a:gd name="T49" fmla="*/ 2147483647 h 254"/>
                <a:gd name="T50" fmla="*/ 2147483647 w 256"/>
                <a:gd name="T51" fmla="*/ 2147483647 h 254"/>
                <a:gd name="T52" fmla="*/ 2147483647 w 256"/>
                <a:gd name="T53" fmla="*/ 2147483647 h 254"/>
                <a:gd name="T54" fmla="*/ 2147483647 w 256"/>
                <a:gd name="T55" fmla="*/ 2147483647 h 2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56"/>
                <a:gd name="T85" fmla="*/ 0 h 254"/>
                <a:gd name="T86" fmla="*/ 256 w 256"/>
                <a:gd name="T87" fmla="*/ 254 h 2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56" h="254">
                  <a:moveTo>
                    <a:pt x="40" y="196"/>
                  </a:moveTo>
                  <a:lnTo>
                    <a:pt x="34" y="211"/>
                  </a:lnTo>
                  <a:lnTo>
                    <a:pt x="35" y="222"/>
                  </a:lnTo>
                  <a:lnTo>
                    <a:pt x="62" y="243"/>
                  </a:lnTo>
                  <a:lnTo>
                    <a:pt x="107" y="236"/>
                  </a:lnTo>
                  <a:lnTo>
                    <a:pt x="115" y="254"/>
                  </a:lnTo>
                  <a:lnTo>
                    <a:pt x="142" y="225"/>
                  </a:lnTo>
                  <a:lnTo>
                    <a:pt x="170" y="225"/>
                  </a:lnTo>
                  <a:lnTo>
                    <a:pt x="181" y="236"/>
                  </a:lnTo>
                  <a:lnTo>
                    <a:pt x="229" y="211"/>
                  </a:lnTo>
                  <a:lnTo>
                    <a:pt x="224" y="123"/>
                  </a:lnTo>
                  <a:lnTo>
                    <a:pt x="256" y="112"/>
                  </a:lnTo>
                  <a:lnTo>
                    <a:pt x="234" y="62"/>
                  </a:lnTo>
                  <a:lnTo>
                    <a:pt x="211" y="68"/>
                  </a:lnTo>
                  <a:lnTo>
                    <a:pt x="205" y="49"/>
                  </a:lnTo>
                  <a:lnTo>
                    <a:pt x="163" y="46"/>
                  </a:lnTo>
                  <a:lnTo>
                    <a:pt x="122" y="12"/>
                  </a:lnTo>
                  <a:lnTo>
                    <a:pt x="83" y="27"/>
                  </a:lnTo>
                  <a:lnTo>
                    <a:pt x="42" y="0"/>
                  </a:lnTo>
                  <a:lnTo>
                    <a:pt x="21" y="1"/>
                  </a:lnTo>
                  <a:lnTo>
                    <a:pt x="0" y="12"/>
                  </a:lnTo>
                  <a:lnTo>
                    <a:pt x="14" y="38"/>
                  </a:lnTo>
                  <a:lnTo>
                    <a:pt x="2" y="67"/>
                  </a:lnTo>
                  <a:lnTo>
                    <a:pt x="21" y="86"/>
                  </a:lnTo>
                  <a:lnTo>
                    <a:pt x="40" y="155"/>
                  </a:lnTo>
                  <a:lnTo>
                    <a:pt x="40" y="19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1" name="Freeform 200"/>
            <p:cNvSpPr>
              <a:spLocks/>
            </p:cNvSpPr>
            <p:nvPr/>
          </p:nvSpPr>
          <p:spPr bwMode="auto">
            <a:xfrm>
              <a:off x="2540000" y="3748088"/>
              <a:ext cx="404813" cy="554037"/>
            </a:xfrm>
            <a:custGeom>
              <a:avLst/>
              <a:gdLst>
                <a:gd name="T0" fmla="*/ 2147483647 w 242"/>
                <a:gd name="T1" fmla="*/ 2147483647 h 331"/>
                <a:gd name="T2" fmla="*/ 2147483647 w 242"/>
                <a:gd name="T3" fmla="*/ 2147483647 h 331"/>
                <a:gd name="T4" fmla="*/ 2147483647 w 242"/>
                <a:gd name="T5" fmla="*/ 2147483647 h 331"/>
                <a:gd name="T6" fmla="*/ 2147483647 w 242"/>
                <a:gd name="T7" fmla="*/ 2147483647 h 331"/>
                <a:gd name="T8" fmla="*/ 2147483647 w 242"/>
                <a:gd name="T9" fmla="*/ 2147483647 h 331"/>
                <a:gd name="T10" fmla="*/ 2147483647 w 242"/>
                <a:gd name="T11" fmla="*/ 2147483647 h 331"/>
                <a:gd name="T12" fmla="*/ 2147483647 w 242"/>
                <a:gd name="T13" fmla="*/ 2147483647 h 331"/>
                <a:gd name="T14" fmla="*/ 2147483647 w 242"/>
                <a:gd name="T15" fmla="*/ 2147483647 h 331"/>
                <a:gd name="T16" fmla="*/ 2147483647 w 242"/>
                <a:gd name="T17" fmla="*/ 2147483647 h 331"/>
                <a:gd name="T18" fmla="*/ 2147483647 w 242"/>
                <a:gd name="T19" fmla="*/ 0 h 331"/>
                <a:gd name="T20" fmla="*/ 2147483647 w 242"/>
                <a:gd name="T21" fmla="*/ 2147483647 h 331"/>
                <a:gd name="T22" fmla="*/ 2147483647 w 242"/>
                <a:gd name="T23" fmla="*/ 2147483647 h 331"/>
                <a:gd name="T24" fmla="*/ 2147483647 w 242"/>
                <a:gd name="T25" fmla="*/ 2147483647 h 331"/>
                <a:gd name="T26" fmla="*/ 2147483647 w 242"/>
                <a:gd name="T27" fmla="*/ 2147483647 h 331"/>
                <a:gd name="T28" fmla="*/ 2147483647 w 242"/>
                <a:gd name="T29" fmla="*/ 2147483647 h 331"/>
                <a:gd name="T30" fmla="*/ 2147483647 w 242"/>
                <a:gd name="T31" fmla="*/ 2147483647 h 331"/>
                <a:gd name="T32" fmla="*/ 0 w 242"/>
                <a:gd name="T33" fmla="*/ 2147483647 h 331"/>
                <a:gd name="T34" fmla="*/ 2147483647 w 242"/>
                <a:gd name="T35" fmla="*/ 2147483647 h 331"/>
                <a:gd name="T36" fmla="*/ 2147483647 w 242"/>
                <a:gd name="T37" fmla="*/ 2147483647 h 331"/>
                <a:gd name="T38" fmla="*/ 2147483647 w 242"/>
                <a:gd name="T39" fmla="*/ 2147483647 h 331"/>
                <a:gd name="T40" fmla="*/ 2147483647 w 242"/>
                <a:gd name="T41" fmla="*/ 2147483647 h 331"/>
                <a:gd name="T42" fmla="*/ 2147483647 w 242"/>
                <a:gd name="T43" fmla="*/ 2147483647 h 331"/>
                <a:gd name="T44" fmla="*/ 2147483647 w 242"/>
                <a:gd name="T45" fmla="*/ 2147483647 h 331"/>
                <a:gd name="T46" fmla="*/ 2147483647 w 242"/>
                <a:gd name="T47" fmla="*/ 2147483647 h 331"/>
                <a:gd name="T48" fmla="*/ 2147483647 w 242"/>
                <a:gd name="T49" fmla="*/ 2147483647 h 331"/>
                <a:gd name="T50" fmla="*/ 2147483647 w 242"/>
                <a:gd name="T51" fmla="*/ 2147483647 h 331"/>
                <a:gd name="T52" fmla="*/ 2147483647 w 242"/>
                <a:gd name="T53" fmla="*/ 2147483647 h 331"/>
                <a:gd name="T54" fmla="*/ 2147483647 w 242"/>
                <a:gd name="T55" fmla="*/ 2147483647 h 331"/>
                <a:gd name="T56" fmla="*/ 2147483647 w 242"/>
                <a:gd name="T57" fmla="*/ 2147483647 h 331"/>
                <a:gd name="T58" fmla="*/ 2147483647 w 242"/>
                <a:gd name="T59" fmla="*/ 2147483647 h 331"/>
                <a:gd name="T60" fmla="*/ 2147483647 w 242"/>
                <a:gd name="T61" fmla="*/ 2147483647 h 331"/>
                <a:gd name="T62" fmla="*/ 2147483647 w 242"/>
                <a:gd name="T63" fmla="*/ 2147483647 h 331"/>
                <a:gd name="T64" fmla="*/ 2147483647 w 242"/>
                <a:gd name="T65" fmla="*/ 2147483647 h 331"/>
                <a:gd name="T66" fmla="*/ 2147483647 w 242"/>
                <a:gd name="T67" fmla="*/ 2147483647 h 331"/>
                <a:gd name="T68" fmla="*/ 2147483647 w 242"/>
                <a:gd name="T69" fmla="*/ 2147483647 h 33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42"/>
                <a:gd name="T106" fmla="*/ 0 h 331"/>
                <a:gd name="T107" fmla="*/ 242 w 242"/>
                <a:gd name="T108" fmla="*/ 331 h 33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42" h="331">
                  <a:moveTo>
                    <a:pt x="242" y="211"/>
                  </a:moveTo>
                  <a:lnTo>
                    <a:pt x="242" y="170"/>
                  </a:lnTo>
                  <a:lnTo>
                    <a:pt x="223" y="101"/>
                  </a:lnTo>
                  <a:lnTo>
                    <a:pt x="204" y="82"/>
                  </a:lnTo>
                  <a:lnTo>
                    <a:pt x="216" y="53"/>
                  </a:lnTo>
                  <a:lnTo>
                    <a:pt x="202" y="27"/>
                  </a:lnTo>
                  <a:lnTo>
                    <a:pt x="170" y="39"/>
                  </a:lnTo>
                  <a:lnTo>
                    <a:pt x="144" y="16"/>
                  </a:lnTo>
                  <a:lnTo>
                    <a:pt x="88" y="0"/>
                  </a:lnTo>
                  <a:lnTo>
                    <a:pt x="66" y="10"/>
                  </a:lnTo>
                  <a:lnTo>
                    <a:pt x="90" y="58"/>
                  </a:lnTo>
                  <a:lnTo>
                    <a:pt x="60" y="61"/>
                  </a:lnTo>
                  <a:lnTo>
                    <a:pt x="69" y="95"/>
                  </a:lnTo>
                  <a:lnTo>
                    <a:pt x="31" y="96"/>
                  </a:lnTo>
                  <a:lnTo>
                    <a:pt x="15" y="115"/>
                  </a:lnTo>
                  <a:lnTo>
                    <a:pt x="0" y="138"/>
                  </a:lnTo>
                  <a:lnTo>
                    <a:pt x="21" y="146"/>
                  </a:lnTo>
                  <a:lnTo>
                    <a:pt x="39" y="138"/>
                  </a:lnTo>
                  <a:lnTo>
                    <a:pt x="60" y="175"/>
                  </a:lnTo>
                  <a:lnTo>
                    <a:pt x="53" y="192"/>
                  </a:lnTo>
                  <a:lnTo>
                    <a:pt x="69" y="199"/>
                  </a:lnTo>
                  <a:lnTo>
                    <a:pt x="52" y="221"/>
                  </a:lnTo>
                  <a:lnTo>
                    <a:pt x="63" y="234"/>
                  </a:lnTo>
                  <a:lnTo>
                    <a:pt x="55" y="245"/>
                  </a:lnTo>
                  <a:lnTo>
                    <a:pt x="74" y="272"/>
                  </a:lnTo>
                  <a:lnTo>
                    <a:pt x="72" y="331"/>
                  </a:lnTo>
                  <a:lnTo>
                    <a:pt x="92" y="331"/>
                  </a:lnTo>
                  <a:lnTo>
                    <a:pt x="106" y="307"/>
                  </a:lnTo>
                  <a:lnTo>
                    <a:pt x="156" y="301"/>
                  </a:lnTo>
                  <a:lnTo>
                    <a:pt x="149" y="263"/>
                  </a:lnTo>
                  <a:lnTo>
                    <a:pt x="236" y="226"/>
                  </a:lnTo>
                  <a:lnTo>
                    <a:pt x="242" y="21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2" name="Freeform 201"/>
            <p:cNvSpPr>
              <a:spLocks/>
            </p:cNvSpPr>
            <p:nvPr/>
          </p:nvSpPr>
          <p:spPr bwMode="auto">
            <a:xfrm>
              <a:off x="2176463" y="3522663"/>
              <a:ext cx="512762" cy="427037"/>
            </a:xfrm>
            <a:custGeom>
              <a:avLst/>
              <a:gdLst>
                <a:gd name="T0" fmla="*/ 0 w 307"/>
                <a:gd name="T1" fmla="*/ 2147483647 h 254"/>
                <a:gd name="T2" fmla="*/ 2147483647 w 307"/>
                <a:gd name="T3" fmla="*/ 2147483647 h 254"/>
                <a:gd name="T4" fmla="*/ 2147483647 w 307"/>
                <a:gd name="T5" fmla="*/ 2147483647 h 254"/>
                <a:gd name="T6" fmla="*/ 2147483647 w 307"/>
                <a:gd name="T7" fmla="*/ 2147483647 h 254"/>
                <a:gd name="T8" fmla="*/ 2147483647 w 307"/>
                <a:gd name="T9" fmla="*/ 2147483647 h 254"/>
                <a:gd name="T10" fmla="*/ 2147483647 w 307"/>
                <a:gd name="T11" fmla="*/ 2147483647 h 254"/>
                <a:gd name="T12" fmla="*/ 2147483647 w 307"/>
                <a:gd name="T13" fmla="*/ 2147483647 h 254"/>
                <a:gd name="T14" fmla="*/ 2147483647 w 307"/>
                <a:gd name="T15" fmla="*/ 2147483647 h 254"/>
                <a:gd name="T16" fmla="*/ 2147483647 w 307"/>
                <a:gd name="T17" fmla="*/ 2147483647 h 254"/>
                <a:gd name="T18" fmla="*/ 2147483647 w 307"/>
                <a:gd name="T19" fmla="*/ 2147483647 h 254"/>
                <a:gd name="T20" fmla="*/ 2147483647 w 307"/>
                <a:gd name="T21" fmla="*/ 2147483647 h 254"/>
                <a:gd name="T22" fmla="*/ 2147483647 w 307"/>
                <a:gd name="T23" fmla="*/ 2147483647 h 254"/>
                <a:gd name="T24" fmla="*/ 2147483647 w 307"/>
                <a:gd name="T25" fmla="*/ 2147483647 h 254"/>
                <a:gd name="T26" fmla="*/ 2147483647 w 307"/>
                <a:gd name="T27" fmla="*/ 2147483647 h 254"/>
                <a:gd name="T28" fmla="*/ 2147483647 w 307"/>
                <a:gd name="T29" fmla="*/ 2147483647 h 254"/>
                <a:gd name="T30" fmla="*/ 2147483647 w 307"/>
                <a:gd name="T31" fmla="*/ 2147483647 h 254"/>
                <a:gd name="T32" fmla="*/ 2147483647 w 307"/>
                <a:gd name="T33" fmla="*/ 2147483647 h 254"/>
                <a:gd name="T34" fmla="*/ 2147483647 w 307"/>
                <a:gd name="T35" fmla="*/ 2147483647 h 254"/>
                <a:gd name="T36" fmla="*/ 2147483647 w 307"/>
                <a:gd name="T37" fmla="*/ 2147483647 h 254"/>
                <a:gd name="T38" fmla="*/ 2147483647 w 307"/>
                <a:gd name="T39" fmla="*/ 2147483647 h 254"/>
                <a:gd name="T40" fmla="*/ 2147483647 w 307"/>
                <a:gd name="T41" fmla="*/ 2147483647 h 254"/>
                <a:gd name="T42" fmla="*/ 2147483647 w 307"/>
                <a:gd name="T43" fmla="*/ 2147483647 h 254"/>
                <a:gd name="T44" fmla="*/ 2147483647 w 307"/>
                <a:gd name="T45" fmla="*/ 2147483647 h 254"/>
                <a:gd name="T46" fmla="*/ 2147483647 w 307"/>
                <a:gd name="T47" fmla="*/ 2147483647 h 254"/>
                <a:gd name="T48" fmla="*/ 2147483647 w 307"/>
                <a:gd name="T49" fmla="*/ 0 h 254"/>
                <a:gd name="T50" fmla="*/ 2147483647 w 307"/>
                <a:gd name="T51" fmla="*/ 2147483647 h 254"/>
                <a:gd name="T52" fmla="*/ 2147483647 w 307"/>
                <a:gd name="T53" fmla="*/ 2147483647 h 254"/>
                <a:gd name="T54" fmla="*/ 0 w 307"/>
                <a:gd name="T55" fmla="*/ 2147483647 h 254"/>
                <a:gd name="T56" fmla="*/ 0 w 307"/>
                <a:gd name="T57" fmla="*/ 2147483647 h 254"/>
                <a:gd name="T58" fmla="*/ 0 w 307"/>
                <a:gd name="T59" fmla="*/ 2147483647 h 25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307"/>
                <a:gd name="T91" fmla="*/ 0 h 254"/>
                <a:gd name="T92" fmla="*/ 307 w 307"/>
                <a:gd name="T93" fmla="*/ 254 h 25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307" h="254">
                  <a:moveTo>
                    <a:pt x="0" y="112"/>
                  </a:moveTo>
                  <a:lnTo>
                    <a:pt x="48" y="118"/>
                  </a:lnTo>
                  <a:lnTo>
                    <a:pt x="46" y="133"/>
                  </a:lnTo>
                  <a:lnTo>
                    <a:pt x="83" y="141"/>
                  </a:lnTo>
                  <a:lnTo>
                    <a:pt x="96" y="227"/>
                  </a:lnTo>
                  <a:lnTo>
                    <a:pt x="115" y="227"/>
                  </a:lnTo>
                  <a:lnTo>
                    <a:pt x="133" y="254"/>
                  </a:lnTo>
                  <a:lnTo>
                    <a:pt x="190" y="229"/>
                  </a:lnTo>
                  <a:lnTo>
                    <a:pt x="232" y="249"/>
                  </a:lnTo>
                  <a:lnTo>
                    <a:pt x="248" y="230"/>
                  </a:lnTo>
                  <a:lnTo>
                    <a:pt x="286" y="229"/>
                  </a:lnTo>
                  <a:lnTo>
                    <a:pt x="277" y="195"/>
                  </a:lnTo>
                  <a:lnTo>
                    <a:pt x="307" y="192"/>
                  </a:lnTo>
                  <a:lnTo>
                    <a:pt x="283" y="144"/>
                  </a:lnTo>
                  <a:lnTo>
                    <a:pt x="305" y="134"/>
                  </a:lnTo>
                  <a:lnTo>
                    <a:pt x="297" y="121"/>
                  </a:lnTo>
                  <a:lnTo>
                    <a:pt x="209" y="125"/>
                  </a:lnTo>
                  <a:lnTo>
                    <a:pt x="206" y="106"/>
                  </a:lnTo>
                  <a:lnTo>
                    <a:pt x="179" y="99"/>
                  </a:lnTo>
                  <a:lnTo>
                    <a:pt x="173" y="78"/>
                  </a:lnTo>
                  <a:lnTo>
                    <a:pt x="182" y="66"/>
                  </a:lnTo>
                  <a:lnTo>
                    <a:pt x="171" y="34"/>
                  </a:lnTo>
                  <a:lnTo>
                    <a:pt x="121" y="43"/>
                  </a:lnTo>
                  <a:lnTo>
                    <a:pt x="83" y="3"/>
                  </a:lnTo>
                  <a:lnTo>
                    <a:pt x="53" y="0"/>
                  </a:lnTo>
                  <a:lnTo>
                    <a:pt x="41" y="3"/>
                  </a:lnTo>
                  <a:lnTo>
                    <a:pt x="43" y="50"/>
                  </a:lnTo>
                  <a:lnTo>
                    <a:pt x="0" y="112"/>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3" name="Freeform 202"/>
            <p:cNvSpPr>
              <a:spLocks/>
            </p:cNvSpPr>
            <p:nvPr/>
          </p:nvSpPr>
          <p:spPr bwMode="auto">
            <a:xfrm>
              <a:off x="1849438" y="3343275"/>
              <a:ext cx="415925" cy="415925"/>
            </a:xfrm>
            <a:custGeom>
              <a:avLst/>
              <a:gdLst>
                <a:gd name="T0" fmla="*/ 2147483647 w 248"/>
                <a:gd name="T1" fmla="*/ 2147483647 h 248"/>
                <a:gd name="T2" fmla="*/ 2147483647 w 248"/>
                <a:gd name="T3" fmla="*/ 2147483647 h 248"/>
                <a:gd name="T4" fmla="*/ 2147483647 w 248"/>
                <a:gd name="T5" fmla="*/ 2147483647 h 248"/>
                <a:gd name="T6" fmla="*/ 2147483647 w 248"/>
                <a:gd name="T7" fmla="*/ 2147483647 h 248"/>
                <a:gd name="T8" fmla="*/ 2147483647 w 248"/>
                <a:gd name="T9" fmla="*/ 2147483647 h 248"/>
                <a:gd name="T10" fmla="*/ 2147483647 w 248"/>
                <a:gd name="T11" fmla="*/ 0 h 248"/>
                <a:gd name="T12" fmla="*/ 2147483647 w 248"/>
                <a:gd name="T13" fmla="*/ 2147483647 h 248"/>
                <a:gd name="T14" fmla="*/ 2147483647 w 248"/>
                <a:gd name="T15" fmla="*/ 2147483647 h 248"/>
                <a:gd name="T16" fmla="*/ 2147483647 w 248"/>
                <a:gd name="T17" fmla="*/ 2147483647 h 248"/>
                <a:gd name="T18" fmla="*/ 2147483647 w 248"/>
                <a:gd name="T19" fmla="*/ 2147483647 h 248"/>
                <a:gd name="T20" fmla="*/ 2147483647 w 248"/>
                <a:gd name="T21" fmla="*/ 2147483647 h 248"/>
                <a:gd name="T22" fmla="*/ 2147483647 w 248"/>
                <a:gd name="T23" fmla="*/ 2147483647 h 248"/>
                <a:gd name="T24" fmla="*/ 2147483647 w 248"/>
                <a:gd name="T25" fmla="*/ 2147483647 h 248"/>
                <a:gd name="T26" fmla="*/ 2147483647 w 248"/>
                <a:gd name="T27" fmla="*/ 2147483647 h 248"/>
                <a:gd name="T28" fmla="*/ 2147483647 w 248"/>
                <a:gd name="T29" fmla="*/ 2147483647 h 248"/>
                <a:gd name="T30" fmla="*/ 2147483647 w 248"/>
                <a:gd name="T31" fmla="*/ 2147483647 h 248"/>
                <a:gd name="T32" fmla="*/ 2147483647 w 248"/>
                <a:gd name="T33" fmla="*/ 2147483647 h 248"/>
                <a:gd name="T34" fmla="*/ 2147483647 w 248"/>
                <a:gd name="T35" fmla="*/ 2147483647 h 248"/>
                <a:gd name="T36" fmla="*/ 2147483647 w 248"/>
                <a:gd name="T37" fmla="*/ 2147483647 h 248"/>
                <a:gd name="T38" fmla="*/ 2147483647 w 248"/>
                <a:gd name="T39" fmla="*/ 2147483647 h 248"/>
                <a:gd name="T40" fmla="*/ 2147483647 w 248"/>
                <a:gd name="T41" fmla="*/ 2147483647 h 248"/>
                <a:gd name="T42" fmla="*/ 2147483647 w 248"/>
                <a:gd name="T43" fmla="*/ 2147483647 h 248"/>
                <a:gd name="T44" fmla="*/ 2147483647 w 248"/>
                <a:gd name="T45" fmla="*/ 2147483647 h 248"/>
                <a:gd name="T46" fmla="*/ 0 w 248"/>
                <a:gd name="T47" fmla="*/ 2147483647 h 248"/>
                <a:gd name="T48" fmla="*/ 2147483647 w 248"/>
                <a:gd name="T49" fmla="*/ 2147483647 h 248"/>
                <a:gd name="T50" fmla="*/ 2147483647 w 248"/>
                <a:gd name="T51" fmla="*/ 2147483647 h 248"/>
                <a:gd name="T52" fmla="*/ 2147483647 w 248"/>
                <a:gd name="T53" fmla="*/ 2147483647 h 248"/>
                <a:gd name="T54" fmla="*/ 2147483647 w 248"/>
                <a:gd name="T55" fmla="*/ 2147483647 h 248"/>
                <a:gd name="T56" fmla="*/ 2147483647 w 248"/>
                <a:gd name="T57" fmla="*/ 2147483647 h 248"/>
                <a:gd name="T58" fmla="*/ 2147483647 w 248"/>
                <a:gd name="T59" fmla="*/ 2147483647 h 248"/>
                <a:gd name="T60" fmla="*/ 2147483647 w 248"/>
                <a:gd name="T61" fmla="*/ 2147483647 h 248"/>
                <a:gd name="T62" fmla="*/ 2147483647 w 248"/>
                <a:gd name="T63" fmla="*/ 2147483647 h 2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8"/>
                <a:gd name="T97" fmla="*/ 0 h 248"/>
                <a:gd name="T98" fmla="*/ 248 w 248"/>
                <a:gd name="T99" fmla="*/ 248 h 248"/>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8" h="248">
                  <a:moveTo>
                    <a:pt x="40" y="88"/>
                  </a:moveTo>
                  <a:lnTo>
                    <a:pt x="59" y="77"/>
                  </a:lnTo>
                  <a:lnTo>
                    <a:pt x="61" y="33"/>
                  </a:lnTo>
                  <a:lnTo>
                    <a:pt x="78" y="29"/>
                  </a:lnTo>
                  <a:lnTo>
                    <a:pt x="94" y="27"/>
                  </a:lnTo>
                  <a:lnTo>
                    <a:pt x="136" y="0"/>
                  </a:lnTo>
                  <a:lnTo>
                    <a:pt x="156" y="11"/>
                  </a:lnTo>
                  <a:lnTo>
                    <a:pt x="158" y="43"/>
                  </a:lnTo>
                  <a:lnTo>
                    <a:pt x="193" y="70"/>
                  </a:lnTo>
                  <a:lnTo>
                    <a:pt x="209" y="65"/>
                  </a:lnTo>
                  <a:lnTo>
                    <a:pt x="224" y="86"/>
                  </a:lnTo>
                  <a:lnTo>
                    <a:pt x="236" y="81"/>
                  </a:lnTo>
                  <a:lnTo>
                    <a:pt x="248" y="107"/>
                  </a:lnTo>
                  <a:lnTo>
                    <a:pt x="236" y="110"/>
                  </a:lnTo>
                  <a:lnTo>
                    <a:pt x="238" y="157"/>
                  </a:lnTo>
                  <a:lnTo>
                    <a:pt x="195" y="219"/>
                  </a:lnTo>
                  <a:lnTo>
                    <a:pt x="145" y="248"/>
                  </a:lnTo>
                  <a:lnTo>
                    <a:pt x="128" y="241"/>
                  </a:lnTo>
                  <a:lnTo>
                    <a:pt x="110" y="244"/>
                  </a:lnTo>
                  <a:lnTo>
                    <a:pt x="46" y="227"/>
                  </a:lnTo>
                  <a:lnTo>
                    <a:pt x="43" y="214"/>
                  </a:lnTo>
                  <a:lnTo>
                    <a:pt x="16" y="206"/>
                  </a:lnTo>
                  <a:lnTo>
                    <a:pt x="13" y="192"/>
                  </a:lnTo>
                  <a:lnTo>
                    <a:pt x="0" y="177"/>
                  </a:lnTo>
                  <a:lnTo>
                    <a:pt x="14" y="166"/>
                  </a:lnTo>
                  <a:lnTo>
                    <a:pt x="8" y="152"/>
                  </a:lnTo>
                  <a:lnTo>
                    <a:pt x="32" y="147"/>
                  </a:lnTo>
                  <a:lnTo>
                    <a:pt x="22" y="120"/>
                  </a:lnTo>
                  <a:lnTo>
                    <a:pt x="45" y="112"/>
                  </a:lnTo>
                  <a:lnTo>
                    <a:pt x="40" y="8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4" name="Freeform 203"/>
            <p:cNvSpPr>
              <a:spLocks/>
            </p:cNvSpPr>
            <p:nvPr/>
          </p:nvSpPr>
          <p:spPr bwMode="auto">
            <a:xfrm>
              <a:off x="2411413" y="4292600"/>
              <a:ext cx="385762" cy="357188"/>
            </a:xfrm>
            <a:custGeom>
              <a:avLst/>
              <a:gdLst>
                <a:gd name="T0" fmla="*/ 2147483647 w 230"/>
                <a:gd name="T1" fmla="*/ 2147483647 h 213"/>
                <a:gd name="T2" fmla="*/ 2147483647 w 230"/>
                <a:gd name="T3" fmla="*/ 2147483647 h 213"/>
                <a:gd name="T4" fmla="*/ 2147483647 w 230"/>
                <a:gd name="T5" fmla="*/ 2147483647 h 213"/>
                <a:gd name="T6" fmla="*/ 2147483647 w 230"/>
                <a:gd name="T7" fmla="*/ 2147483647 h 213"/>
                <a:gd name="T8" fmla="*/ 2147483647 w 230"/>
                <a:gd name="T9" fmla="*/ 2147483647 h 213"/>
                <a:gd name="T10" fmla="*/ 2147483647 w 230"/>
                <a:gd name="T11" fmla="*/ 2147483647 h 213"/>
                <a:gd name="T12" fmla="*/ 2147483647 w 230"/>
                <a:gd name="T13" fmla="*/ 2147483647 h 213"/>
                <a:gd name="T14" fmla="*/ 2147483647 w 230"/>
                <a:gd name="T15" fmla="*/ 2147483647 h 213"/>
                <a:gd name="T16" fmla="*/ 2147483647 w 230"/>
                <a:gd name="T17" fmla="*/ 2147483647 h 213"/>
                <a:gd name="T18" fmla="*/ 0 w 230"/>
                <a:gd name="T19" fmla="*/ 2147483647 h 213"/>
                <a:gd name="T20" fmla="*/ 2147483647 w 230"/>
                <a:gd name="T21" fmla="*/ 2147483647 h 213"/>
                <a:gd name="T22" fmla="*/ 2147483647 w 230"/>
                <a:gd name="T23" fmla="*/ 2147483647 h 213"/>
                <a:gd name="T24" fmla="*/ 2147483647 w 230"/>
                <a:gd name="T25" fmla="*/ 2147483647 h 213"/>
                <a:gd name="T26" fmla="*/ 2147483647 w 230"/>
                <a:gd name="T27" fmla="*/ 0 h 213"/>
                <a:gd name="T28" fmla="*/ 2147483647 w 230"/>
                <a:gd name="T29" fmla="*/ 2147483647 h 213"/>
                <a:gd name="T30" fmla="*/ 2147483647 w 230"/>
                <a:gd name="T31" fmla="*/ 2147483647 h 213"/>
                <a:gd name="T32" fmla="*/ 2147483647 w 230"/>
                <a:gd name="T33" fmla="*/ 2147483647 h 213"/>
                <a:gd name="T34" fmla="*/ 2147483647 w 230"/>
                <a:gd name="T35" fmla="*/ 2147483647 h 213"/>
                <a:gd name="T36" fmla="*/ 2147483647 w 230"/>
                <a:gd name="T37" fmla="*/ 2147483647 h 213"/>
                <a:gd name="T38" fmla="*/ 2147483647 w 230"/>
                <a:gd name="T39" fmla="*/ 2147483647 h 213"/>
                <a:gd name="T40" fmla="*/ 2147483647 w 230"/>
                <a:gd name="T41" fmla="*/ 2147483647 h 213"/>
                <a:gd name="T42" fmla="*/ 2147483647 w 230"/>
                <a:gd name="T43" fmla="*/ 2147483647 h 2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30"/>
                <a:gd name="T67" fmla="*/ 0 h 213"/>
                <a:gd name="T68" fmla="*/ 230 w 230"/>
                <a:gd name="T69" fmla="*/ 213 h 2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30" h="213">
                  <a:moveTo>
                    <a:pt x="230" y="134"/>
                  </a:moveTo>
                  <a:lnTo>
                    <a:pt x="193" y="174"/>
                  </a:lnTo>
                  <a:lnTo>
                    <a:pt x="211" y="198"/>
                  </a:lnTo>
                  <a:lnTo>
                    <a:pt x="169" y="213"/>
                  </a:lnTo>
                  <a:lnTo>
                    <a:pt x="124" y="190"/>
                  </a:lnTo>
                  <a:lnTo>
                    <a:pt x="92" y="208"/>
                  </a:lnTo>
                  <a:lnTo>
                    <a:pt x="92" y="176"/>
                  </a:lnTo>
                  <a:lnTo>
                    <a:pt x="40" y="161"/>
                  </a:lnTo>
                  <a:lnTo>
                    <a:pt x="19" y="86"/>
                  </a:lnTo>
                  <a:lnTo>
                    <a:pt x="0" y="67"/>
                  </a:lnTo>
                  <a:lnTo>
                    <a:pt x="9" y="27"/>
                  </a:lnTo>
                  <a:lnTo>
                    <a:pt x="22" y="10"/>
                  </a:lnTo>
                  <a:lnTo>
                    <a:pt x="67" y="14"/>
                  </a:lnTo>
                  <a:lnTo>
                    <a:pt x="70" y="0"/>
                  </a:lnTo>
                  <a:lnTo>
                    <a:pt x="148" y="6"/>
                  </a:lnTo>
                  <a:lnTo>
                    <a:pt x="168" y="6"/>
                  </a:lnTo>
                  <a:lnTo>
                    <a:pt x="177" y="30"/>
                  </a:lnTo>
                  <a:lnTo>
                    <a:pt x="206" y="46"/>
                  </a:lnTo>
                  <a:lnTo>
                    <a:pt x="224" y="85"/>
                  </a:lnTo>
                  <a:lnTo>
                    <a:pt x="230" y="13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5" name="Freeform 204"/>
            <p:cNvSpPr>
              <a:spLocks/>
            </p:cNvSpPr>
            <p:nvPr/>
          </p:nvSpPr>
          <p:spPr bwMode="auto">
            <a:xfrm>
              <a:off x="2693988" y="4127500"/>
              <a:ext cx="544512" cy="388938"/>
            </a:xfrm>
            <a:custGeom>
              <a:avLst/>
              <a:gdLst>
                <a:gd name="T0" fmla="*/ 2147483647 w 326"/>
                <a:gd name="T1" fmla="*/ 2147483647 h 232"/>
                <a:gd name="T2" fmla="*/ 2147483647 w 326"/>
                <a:gd name="T3" fmla="*/ 2147483647 h 232"/>
                <a:gd name="T4" fmla="*/ 2147483647 w 326"/>
                <a:gd name="T5" fmla="*/ 2147483647 h 232"/>
                <a:gd name="T6" fmla="*/ 2147483647 w 326"/>
                <a:gd name="T7" fmla="*/ 2147483647 h 232"/>
                <a:gd name="T8" fmla="*/ 2147483647 w 326"/>
                <a:gd name="T9" fmla="*/ 2147483647 h 232"/>
                <a:gd name="T10" fmla="*/ 2147483647 w 326"/>
                <a:gd name="T11" fmla="*/ 2147483647 h 232"/>
                <a:gd name="T12" fmla="*/ 2147483647 w 326"/>
                <a:gd name="T13" fmla="*/ 2147483647 h 232"/>
                <a:gd name="T14" fmla="*/ 2147483647 w 326"/>
                <a:gd name="T15" fmla="*/ 2147483647 h 232"/>
                <a:gd name="T16" fmla="*/ 2147483647 w 326"/>
                <a:gd name="T17" fmla="*/ 2147483647 h 232"/>
                <a:gd name="T18" fmla="*/ 2147483647 w 326"/>
                <a:gd name="T19" fmla="*/ 2147483647 h 232"/>
                <a:gd name="T20" fmla="*/ 2147483647 w 326"/>
                <a:gd name="T21" fmla="*/ 2147483647 h 232"/>
                <a:gd name="T22" fmla="*/ 2147483647 w 326"/>
                <a:gd name="T23" fmla="*/ 2147483647 h 232"/>
                <a:gd name="T24" fmla="*/ 2147483647 w 326"/>
                <a:gd name="T25" fmla="*/ 2147483647 h 232"/>
                <a:gd name="T26" fmla="*/ 2147483647 w 326"/>
                <a:gd name="T27" fmla="*/ 2147483647 h 232"/>
                <a:gd name="T28" fmla="*/ 2147483647 w 326"/>
                <a:gd name="T29" fmla="*/ 2147483647 h 232"/>
                <a:gd name="T30" fmla="*/ 2147483647 w 326"/>
                <a:gd name="T31" fmla="*/ 2147483647 h 232"/>
                <a:gd name="T32" fmla="*/ 2147483647 w 326"/>
                <a:gd name="T33" fmla="*/ 2147483647 h 232"/>
                <a:gd name="T34" fmla="*/ 2147483647 w 326"/>
                <a:gd name="T35" fmla="*/ 2147483647 h 232"/>
                <a:gd name="T36" fmla="*/ 2147483647 w 326"/>
                <a:gd name="T37" fmla="*/ 0 h 232"/>
                <a:gd name="T38" fmla="*/ 2147483647 w 326"/>
                <a:gd name="T39" fmla="*/ 2147483647 h 232"/>
                <a:gd name="T40" fmla="*/ 2147483647 w 326"/>
                <a:gd name="T41" fmla="*/ 2147483647 h 232"/>
                <a:gd name="T42" fmla="*/ 2147483647 w 326"/>
                <a:gd name="T43" fmla="*/ 2147483647 h 232"/>
                <a:gd name="T44" fmla="*/ 0 w 326"/>
                <a:gd name="T45" fmla="*/ 2147483647 h 232"/>
                <a:gd name="T46" fmla="*/ 2147483647 w 326"/>
                <a:gd name="T47" fmla="*/ 2147483647 h 232"/>
                <a:gd name="T48" fmla="*/ 2147483647 w 326"/>
                <a:gd name="T49" fmla="*/ 2147483647 h 232"/>
                <a:gd name="T50" fmla="*/ 2147483647 w 326"/>
                <a:gd name="T51" fmla="*/ 2147483647 h 232"/>
                <a:gd name="T52" fmla="*/ 2147483647 w 326"/>
                <a:gd name="T53" fmla="*/ 2147483647 h 232"/>
                <a:gd name="T54" fmla="*/ 2147483647 w 326"/>
                <a:gd name="T55" fmla="*/ 2147483647 h 232"/>
                <a:gd name="T56" fmla="*/ 2147483647 w 326"/>
                <a:gd name="T57" fmla="*/ 2147483647 h 23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26"/>
                <a:gd name="T88" fmla="*/ 0 h 232"/>
                <a:gd name="T89" fmla="*/ 326 w 326"/>
                <a:gd name="T90" fmla="*/ 232 h 23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26" h="232">
                  <a:moveTo>
                    <a:pt x="72" y="189"/>
                  </a:moveTo>
                  <a:lnTo>
                    <a:pt x="86" y="165"/>
                  </a:lnTo>
                  <a:lnTo>
                    <a:pt x="121" y="153"/>
                  </a:lnTo>
                  <a:lnTo>
                    <a:pt x="134" y="192"/>
                  </a:lnTo>
                  <a:lnTo>
                    <a:pt x="252" y="216"/>
                  </a:lnTo>
                  <a:lnTo>
                    <a:pt x="268" y="232"/>
                  </a:lnTo>
                  <a:lnTo>
                    <a:pt x="296" y="225"/>
                  </a:lnTo>
                  <a:lnTo>
                    <a:pt x="289" y="152"/>
                  </a:lnTo>
                  <a:lnTo>
                    <a:pt x="310" y="141"/>
                  </a:lnTo>
                  <a:lnTo>
                    <a:pt x="326" y="131"/>
                  </a:lnTo>
                  <a:lnTo>
                    <a:pt x="326" y="89"/>
                  </a:lnTo>
                  <a:lnTo>
                    <a:pt x="278" y="70"/>
                  </a:lnTo>
                  <a:lnTo>
                    <a:pt x="276" y="53"/>
                  </a:lnTo>
                  <a:lnTo>
                    <a:pt x="252" y="14"/>
                  </a:lnTo>
                  <a:lnTo>
                    <a:pt x="225" y="43"/>
                  </a:lnTo>
                  <a:lnTo>
                    <a:pt x="217" y="25"/>
                  </a:lnTo>
                  <a:lnTo>
                    <a:pt x="172" y="32"/>
                  </a:lnTo>
                  <a:lnTo>
                    <a:pt x="145" y="11"/>
                  </a:lnTo>
                  <a:lnTo>
                    <a:pt x="144" y="0"/>
                  </a:lnTo>
                  <a:lnTo>
                    <a:pt x="57" y="37"/>
                  </a:lnTo>
                  <a:lnTo>
                    <a:pt x="64" y="75"/>
                  </a:lnTo>
                  <a:lnTo>
                    <a:pt x="14" y="81"/>
                  </a:lnTo>
                  <a:lnTo>
                    <a:pt x="0" y="105"/>
                  </a:lnTo>
                  <a:lnTo>
                    <a:pt x="9" y="129"/>
                  </a:lnTo>
                  <a:lnTo>
                    <a:pt x="38" y="145"/>
                  </a:lnTo>
                  <a:lnTo>
                    <a:pt x="56" y="184"/>
                  </a:lnTo>
                  <a:lnTo>
                    <a:pt x="72" y="18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36" name="Freeform 205"/>
            <p:cNvSpPr>
              <a:spLocks/>
            </p:cNvSpPr>
            <p:nvPr/>
          </p:nvSpPr>
          <p:spPr bwMode="auto">
            <a:xfrm>
              <a:off x="2735263" y="4383088"/>
              <a:ext cx="511175" cy="441325"/>
            </a:xfrm>
            <a:custGeom>
              <a:avLst/>
              <a:gdLst>
                <a:gd name="T0" fmla="*/ 2147483647 w 306"/>
                <a:gd name="T1" fmla="*/ 2147483647 h 263"/>
                <a:gd name="T2" fmla="*/ 2147483647 w 306"/>
                <a:gd name="T3" fmla="*/ 2147483647 h 263"/>
                <a:gd name="T4" fmla="*/ 2147483647 w 306"/>
                <a:gd name="T5" fmla="*/ 2147483647 h 263"/>
                <a:gd name="T6" fmla="*/ 2147483647 w 306"/>
                <a:gd name="T7" fmla="*/ 2147483647 h 263"/>
                <a:gd name="T8" fmla="*/ 0 w 306"/>
                <a:gd name="T9" fmla="*/ 2147483647 h 263"/>
                <a:gd name="T10" fmla="*/ 2147483647 w 306"/>
                <a:gd name="T11" fmla="*/ 2147483647 h 263"/>
                <a:gd name="T12" fmla="*/ 2147483647 w 306"/>
                <a:gd name="T13" fmla="*/ 2147483647 h 263"/>
                <a:gd name="T14" fmla="*/ 2147483647 w 306"/>
                <a:gd name="T15" fmla="*/ 2147483647 h 263"/>
                <a:gd name="T16" fmla="*/ 2147483647 w 306"/>
                <a:gd name="T17" fmla="*/ 2147483647 h 263"/>
                <a:gd name="T18" fmla="*/ 2147483647 w 306"/>
                <a:gd name="T19" fmla="*/ 2147483647 h 263"/>
                <a:gd name="T20" fmla="*/ 2147483647 w 306"/>
                <a:gd name="T21" fmla="*/ 2147483647 h 263"/>
                <a:gd name="T22" fmla="*/ 2147483647 w 306"/>
                <a:gd name="T23" fmla="*/ 2147483647 h 263"/>
                <a:gd name="T24" fmla="*/ 2147483647 w 306"/>
                <a:gd name="T25" fmla="*/ 2147483647 h 263"/>
                <a:gd name="T26" fmla="*/ 2147483647 w 306"/>
                <a:gd name="T27" fmla="*/ 2147483647 h 263"/>
                <a:gd name="T28" fmla="*/ 2147483647 w 306"/>
                <a:gd name="T29" fmla="*/ 2147483647 h 263"/>
                <a:gd name="T30" fmla="*/ 2147483647 w 306"/>
                <a:gd name="T31" fmla="*/ 2147483647 h 263"/>
                <a:gd name="T32" fmla="*/ 2147483647 w 306"/>
                <a:gd name="T33" fmla="*/ 2147483647 h 263"/>
                <a:gd name="T34" fmla="*/ 2147483647 w 306"/>
                <a:gd name="T35" fmla="*/ 2147483647 h 263"/>
                <a:gd name="T36" fmla="*/ 2147483647 w 306"/>
                <a:gd name="T37" fmla="*/ 2147483647 h 263"/>
                <a:gd name="T38" fmla="*/ 2147483647 w 306"/>
                <a:gd name="T39" fmla="*/ 2147483647 h 263"/>
                <a:gd name="T40" fmla="*/ 2147483647 w 306"/>
                <a:gd name="T41" fmla="*/ 2147483647 h 263"/>
                <a:gd name="T42" fmla="*/ 2147483647 w 306"/>
                <a:gd name="T43" fmla="*/ 0 h 263"/>
                <a:gd name="T44" fmla="*/ 2147483647 w 306"/>
                <a:gd name="T45" fmla="*/ 2147483647 h 263"/>
                <a:gd name="T46" fmla="*/ 2147483647 w 306"/>
                <a:gd name="T47" fmla="*/ 2147483647 h 263"/>
                <a:gd name="T48" fmla="*/ 2147483647 w 306"/>
                <a:gd name="T49" fmla="*/ 2147483647 h 26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6"/>
                <a:gd name="T76" fmla="*/ 0 h 263"/>
                <a:gd name="T77" fmla="*/ 306 w 306"/>
                <a:gd name="T78" fmla="*/ 263 h 26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6" h="263">
                  <a:moveTo>
                    <a:pt x="61" y="12"/>
                  </a:moveTo>
                  <a:lnTo>
                    <a:pt x="47" y="36"/>
                  </a:lnTo>
                  <a:lnTo>
                    <a:pt x="31" y="31"/>
                  </a:lnTo>
                  <a:lnTo>
                    <a:pt x="37" y="80"/>
                  </a:lnTo>
                  <a:lnTo>
                    <a:pt x="0" y="120"/>
                  </a:lnTo>
                  <a:lnTo>
                    <a:pt x="18" y="144"/>
                  </a:lnTo>
                  <a:lnTo>
                    <a:pt x="19" y="215"/>
                  </a:lnTo>
                  <a:lnTo>
                    <a:pt x="99" y="243"/>
                  </a:lnTo>
                  <a:lnTo>
                    <a:pt x="104" y="259"/>
                  </a:lnTo>
                  <a:lnTo>
                    <a:pt x="130" y="263"/>
                  </a:lnTo>
                  <a:lnTo>
                    <a:pt x="135" y="250"/>
                  </a:lnTo>
                  <a:lnTo>
                    <a:pt x="176" y="231"/>
                  </a:lnTo>
                  <a:lnTo>
                    <a:pt x="221" y="231"/>
                  </a:lnTo>
                  <a:lnTo>
                    <a:pt x="232" y="245"/>
                  </a:lnTo>
                  <a:lnTo>
                    <a:pt x="287" y="240"/>
                  </a:lnTo>
                  <a:lnTo>
                    <a:pt x="306" y="203"/>
                  </a:lnTo>
                  <a:lnTo>
                    <a:pt x="250" y="127"/>
                  </a:lnTo>
                  <a:lnTo>
                    <a:pt x="258" y="96"/>
                  </a:lnTo>
                  <a:lnTo>
                    <a:pt x="243" y="79"/>
                  </a:lnTo>
                  <a:lnTo>
                    <a:pt x="227" y="63"/>
                  </a:lnTo>
                  <a:lnTo>
                    <a:pt x="109" y="39"/>
                  </a:lnTo>
                  <a:lnTo>
                    <a:pt x="96" y="0"/>
                  </a:lnTo>
                  <a:lnTo>
                    <a:pt x="61" y="1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7" name="Freeform 206"/>
            <p:cNvSpPr>
              <a:spLocks/>
            </p:cNvSpPr>
            <p:nvPr/>
          </p:nvSpPr>
          <p:spPr bwMode="auto">
            <a:xfrm>
              <a:off x="2952750" y="4770438"/>
              <a:ext cx="468313" cy="304800"/>
            </a:xfrm>
            <a:custGeom>
              <a:avLst/>
              <a:gdLst>
                <a:gd name="T0" fmla="*/ 2147483647 w 280"/>
                <a:gd name="T1" fmla="*/ 2147483647 h 182"/>
                <a:gd name="T2" fmla="*/ 2147483647 w 280"/>
                <a:gd name="T3" fmla="*/ 2147483647 h 182"/>
                <a:gd name="T4" fmla="*/ 2147483647 w 280"/>
                <a:gd name="T5" fmla="*/ 2147483647 h 182"/>
                <a:gd name="T6" fmla="*/ 2147483647 w 280"/>
                <a:gd name="T7" fmla="*/ 2147483647 h 182"/>
                <a:gd name="T8" fmla="*/ 2147483647 w 280"/>
                <a:gd name="T9" fmla="*/ 2147483647 h 182"/>
                <a:gd name="T10" fmla="*/ 2147483647 w 280"/>
                <a:gd name="T11" fmla="*/ 2147483647 h 182"/>
                <a:gd name="T12" fmla="*/ 2147483647 w 280"/>
                <a:gd name="T13" fmla="*/ 2147483647 h 182"/>
                <a:gd name="T14" fmla="*/ 2147483647 w 280"/>
                <a:gd name="T15" fmla="*/ 2147483647 h 182"/>
                <a:gd name="T16" fmla="*/ 2147483647 w 280"/>
                <a:gd name="T17" fmla="*/ 2147483647 h 182"/>
                <a:gd name="T18" fmla="*/ 0 w 280"/>
                <a:gd name="T19" fmla="*/ 2147483647 h 182"/>
                <a:gd name="T20" fmla="*/ 2147483647 w 280"/>
                <a:gd name="T21" fmla="*/ 2147483647 h 182"/>
                <a:gd name="T22" fmla="*/ 2147483647 w 280"/>
                <a:gd name="T23" fmla="*/ 0 h 182"/>
                <a:gd name="T24" fmla="*/ 2147483647 w 280"/>
                <a:gd name="T25" fmla="*/ 0 h 182"/>
                <a:gd name="T26" fmla="*/ 2147483647 w 280"/>
                <a:gd name="T27" fmla="*/ 2147483647 h 182"/>
                <a:gd name="T28" fmla="*/ 2147483647 w 280"/>
                <a:gd name="T29" fmla="*/ 2147483647 h 182"/>
                <a:gd name="T30" fmla="*/ 2147483647 w 280"/>
                <a:gd name="T31" fmla="*/ 2147483647 h 182"/>
                <a:gd name="T32" fmla="*/ 2147483647 w 280"/>
                <a:gd name="T33" fmla="*/ 2147483647 h 182"/>
                <a:gd name="T34" fmla="*/ 2147483647 w 280"/>
                <a:gd name="T35" fmla="*/ 2147483647 h 182"/>
                <a:gd name="T36" fmla="*/ 2147483647 w 280"/>
                <a:gd name="T37" fmla="*/ 2147483647 h 182"/>
                <a:gd name="T38" fmla="*/ 2147483647 w 280"/>
                <a:gd name="T39" fmla="*/ 2147483647 h 182"/>
                <a:gd name="T40" fmla="*/ 2147483647 w 280"/>
                <a:gd name="T41" fmla="*/ 2147483647 h 18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80"/>
                <a:gd name="T64" fmla="*/ 0 h 182"/>
                <a:gd name="T65" fmla="*/ 280 w 280"/>
                <a:gd name="T66" fmla="*/ 182 h 18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80" h="182">
                  <a:moveTo>
                    <a:pt x="251" y="32"/>
                  </a:moveTo>
                  <a:lnTo>
                    <a:pt x="280" y="44"/>
                  </a:lnTo>
                  <a:lnTo>
                    <a:pt x="214" y="142"/>
                  </a:lnTo>
                  <a:lnTo>
                    <a:pt x="189" y="147"/>
                  </a:lnTo>
                  <a:lnTo>
                    <a:pt x="155" y="182"/>
                  </a:lnTo>
                  <a:lnTo>
                    <a:pt x="113" y="144"/>
                  </a:lnTo>
                  <a:lnTo>
                    <a:pt x="81" y="164"/>
                  </a:lnTo>
                  <a:lnTo>
                    <a:pt x="57" y="118"/>
                  </a:lnTo>
                  <a:lnTo>
                    <a:pt x="27" y="36"/>
                  </a:lnTo>
                  <a:lnTo>
                    <a:pt x="0" y="32"/>
                  </a:lnTo>
                  <a:lnTo>
                    <a:pt x="5" y="19"/>
                  </a:lnTo>
                  <a:lnTo>
                    <a:pt x="46" y="0"/>
                  </a:lnTo>
                  <a:lnTo>
                    <a:pt x="91" y="0"/>
                  </a:lnTo>
                  <a:lnTo>
                    <a:pt x="102" y="14"/>
                  </a:lnTo>
                  <a:lnTo>
                    <a:pt x="157" y="9"/>
                  </a:lnTo>
                  <a:lnTo>
                    <a:pt x="189" y="14"/>
                  </a:lnTo>
                  <a:lnTo>
                    <a:pt x="217" y="3"/>
                  </a:lnTo>
                  <a:lnTo>
                    <a:pt x="248" y="11"/>
                  </a:lnTo>
                  <a:lnTo>
                    <a:pt x="251" y="3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8" name="Freeform 207"/>
            <p:cNvSpPr>
              <a:spLocks/>
            </p:cNvSpPr>
            <p:nvPr/>
          </p:nvSpPr>
          <p:spPr bwMode="auto">
            <a:xfrm>
              <a:off x="1287463" y="3219450"/>
              <a:ext cx="390525" cy="482600"/>
            </a:xfrm>
            <a:custGeom>
              <a:avLst/>
              <a:gdLst>
                <a:gd name="T0" fmla="*/ 2147483647 w 233"/>
                <a:gd name="T1" fmla="*/ 2147483647 h 288"/>
                <a:gd name="T2" fmla="*/ 2147483647 w 233"/>
                <a:gd name="T3" fmla="*/ 2147483647 h 288"/>
                <a:gd name="T4" fmla="*/ 2147483647 w 233"/>
                <a:gd name="T5" fmla="*/ 2147483647 h 288"/>
                <a:gd name="T6" fmla="*/ 2147483647 w 233"/>
                <a:gd name="T7" fmla="*/ 0 h 288"/>
                <a:gd name="T8" fmla="*/ 2147483647 w 233"/>
                <a:gd name="T9" fmla="*/ 2147483647 h 288"/>
                <a:gd name="T10" fmla="*/ 2147483647 w 233"/>
                <a:gd name="T11" fmla="*/ 2147483647 h 288"/>
                <a:gd name="T12" fmla="*/ 2147483647 w 233"/>
                <a:gd name="T13" fmla="*/ 2147483647 h 288"/>
                <a:gd name="T14" fmla="*/ 2147483647 w 233"/>
                <a:gd name="T15" fmla="*/ 2147483647 h 288"/>
                <a:gd name="T16" fmla="*/ 2147483647 w 233"/>
                <a:gd name="T17" fmla="*/ 2147483647 h 288"/>
                <a:gd name="T18" fmla="*/ 2147483647 w 233"/>
                <a:gd name="T19" fmla="*/ 2147483647 h 288"/>
                <a:gd name="T20" fmla="*/ 2147483647 w 233"/>
                <a:gd name="T21" fmla="*/ 2147483647 h 288"/>
                <a:gd name="T22" fmla="*/ 2147483647 w 233"/>
                <a:gd name="T23" fmla="*/ 2147483647 h 288"/>
                <a:gd name="T24" fmla="*/ 2147483647 w 233"/>
                <a:gd name="T25" fmla="*/ 2147483647 h 288"/>
                <a:gd name="T26" fmla="*/ 0 w 233"/>
                <a:gd name="T27" fmla="*/ 2147483647 h 288"/>
                <a:gd name="T28" fmla="*/ 2147483647 w 233"/>
                <a:gd name="T29" fmla="*/ 2147483647 h 288"/>
                <a:gd name="T30" fmla="*/ 2147483647 w 233"/>
                <a:gd name="T31" fmla="*/ 2147483647 h 288"/>
                <a:gd name="T32" fmla="*/ 2147483647 w 233"/>
                <a:gd name="T33" fmla="*/ 2147483647 h 288"/>
                <a:gd name="T34" fmla="*/ 2147483647 w 233"/>
                <a:gd name="T35" fmla="*/ 2147483647 h 288"/>
                <a:gd name="T36" fmla="*/ 2147483647 w 233"/>
                <a:gd name="T37" fmla="*/ 2147483647 h 288"/>
                <a:gd name="T38" fmla="*/ 2147483647 w 233"/>
                <a:gd name="T39" fmla="*/ 2147483647 h 288"/>
                <a:gd name="T40" fmla="*/ 2147483647 w 233"/>
                <a:gd name="T41" fmla="*/ 2147483647 h 288"/>
                <a:gd name="T42" fmla="*/ 2147483647 w 233"/>
                <a:gd name="T43" fmla="*/ 2147483647 h 288"/>
                <a:gd name="T44" fmla="*/ 2147483647 w 233"/>
                <a:gd name="T45" fmla="*/ 2147483647 h 288"/>
                <a:gd name="T46" fmla="*/ 2147483647 w 233"/>
                <a:gd name="T47" fmla="*/ 2147483647 h 288"/>
                <a:gd name="T48" fmla="*/ 2147483647 w 233"/>
                <a:gd name="T49" fmla="*/ 2147483647 h 288"/>
                <a:gd name="T50" fmla="*/ 2147483647 w 233"/>
                <a:gd name="T51" fmla="*/ 2147483647 h 288"/>
                <a:gd name="T52" fmla="*/ 2147483647 w 233"/>
                <a:gd name="T53" fmla="*/ 2147483647 h 288"/>
                <a:gd name="T54" fmla="*/ 2147483647 w 233"/>
                <a:gd name="T55" fmla="*/ 2147483647 h 288"/>
                <a:gd name="T56" fmla="*/ 2147483647 w 233"/>
                <a:gd name="T57" fmla="*/ 2147483647 h 288"/>
                <a:gd name="T58" fmla="*/ 2147483647 w 233"/>
                <a:gd name="T59" fmla="*/ 2147483647 h 288"/>
                <a:gd name="T60" fmla="*/ 2147483647 w 233"/>
                <a:gd name="T61" fmla="*/ 2147483647 h 288"/>
                <a:gd name="T62" fmla="*/ 2147483647 w 233"/>
                <a:gd name="T63" fmla="*/ 2147483647 h 288"/>
                <a:gd name="T64" fmla="*/ 2147483647 w 233"/>
                <a:gd name="T65" fmla="*/ 2147483647 h 288"/>
                <a:gd name="T66" fmla="*/ 2147483647 w 233"/>
                <a:gd name="T67" fmla="*/ 2147483647 h 288"/>
                <a:gd name="T68" fmla="*/ 2147483647 w 233"/>
                <a:gd name="T69" fmla="*/ 2147483647 h 288"/>
                <a:gd name="T70" fmla="*/ 2147483647 w 233"/>
                <a:gd name="T71" fmla="*/ 2147483647 h 28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233"/>
                <a:gd name="T109" fmla="*/ 0 h 288"/>
                <a:gd name="T110" fmla="*/ 233 w 233"/>
                <a:gd name="T111" fmla="*/ 288 h 28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233" h="288">
                  <a:moveTo>
                    <a:pt x="104" y="27"/>
                  </a:moveTo>
                  <a:lnTo>
                    <a:pt x="89" y="24"/>
                  </a:lnTo>
                  <a:lnTo>
                    <a:pt x="86" y="15"/>
                  </a:lnTo>
                  <a:lnTo>
                    <a:pt x="93" y="0"/>
                  </a:lnTo>
                  <a:lnTo>
                    <a:pt x="67" y="2"/>
                  </a:lnTo>
                  <a:lnTo>
                    <a:pt x="54" y="15"/>
                  </a:lnTo>
                  <a:lnTo>
                    <a:pt x="33" y="18"/>
                  </a:lnTo>
                  <a:lnTo>
                    <a:pt x="49" y="37"/>
                  </a:lnTo>
                  <a:lnTo>
                    <a:pt x="77" y="42"/>
                  </a:lnTo>
                  <a:lnTo>
                    <a:pt x="64" y="107"/>
                  </a:lnTo>
                  <a:lnTo>
                    <a:pt x="25" y="120"/>
                  </a:lnTo>
                  <a:lnTo>
                    <a:pt x="3" y="152"/>
                  </a:lnTo>
                  <a:lnTo>
                    <a:pt x="9" y="170"/>
                  </a:lnTo>
                  <a:lnTo>
                    <a:pt x="0" y="189"/>
                  </a:lnTo>
                  <a:lnTo>
                    <a:pt x="27" y="197"/>
                  </a:lnTo>
                  <a:lnTo>
                    <a:pt x="40" y="240"/>
                  </a:lnTo>
                  <a:lnTo>
                    <a:pt x="24" y="267"/>
                  </a:lnTo>
                  <a:lnTo>
                    <a:pt x="27" y="288"/>
                  </a:lnTo>
                  <a:lnTo>
                    <a:pt x="72" y="274"/>
                  </a:lnTo>
                  <a:lnTo>
                    <a:pt x="112" y="275"/>
                  </a:lnTo>
                  <a:lnTo>
                    <a:pt x="118" y="261"/>
                  </a:lnTo>
                  <a:lnTo>
                    <a:pt x="157" y="245"/>
                  </a:lnTo>
                  <a:lnTo>
                    <a:pt x="187" y="261"/>
                  </a:lnTo>
                  <a:lnTo>
                    <a:pt x="189" y="255"/>
                  </a:lnTo>
                  <a:lnTo>
                    <a:pt x="211" y="203"/>
                  </a:lnTo>
                  <a:lnTo>
                    <a:pt x="233" y="202"/>
                  </a:lnTo>
                  <a:lnTo>
                    <a:pt x="221" y="125"/>
                  </a:lnTo>
                  <a:lnTo>
                    <a:pt x="230" y="112"/>
                  </a:lnTo>
                  <a:lnTo>
                    <a:pt x="227" y="59"/>
                  </a:lnTo>
                  <a:lnTo>
                    <a:pt x="197" y="50"/>
                  </a:lnTo>
                  <a:lnTo>
                    <a:pt x="171" y="72"/>
                  </a:lnTo>
                  <a:lnTo>
                    <a:pt x="153" y="61"/>
                  </a:lnTo>
                  <a:lnTo>
                    <a:pt x="141" y="24"/>
                  </a:lnTo>
                  <a:lnTo>
                    <a:pt x="104" y="2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39" name="Freeform 208"/>
            <p:cNvSpPr>
              <a:spLocks/>
            </p:cNvSpPr>
            <p:nvPr/>
          </p:nvSpPr>
          <p:spPr bwMode="auto">
            <a:xfrm>
              <a:off x="1185863" y="3630613"/>
              <a:ext cx="508000" cy="442912"/>
            </a:xfrm>
            <a:custGeom>
              <a:avLst/>
              <a:gdLst>
                <a:gd name="T0" fmla="*/ 2147483647 w 304"/>
                <a:gd name="T1" fmla="*/ 2147483647 h 264"/>
                <a:gd name="T2" fmla="*/ 2147483647 w 304"/>
                <a:gd name="T3" fmla="*/ 2147483647 h 264"/>
                <a:gd name="T4" fmla="*/ 2147483647 w 304"/>
                <a:gd name="T5" fmla="*/ 2147483647 h 264"/>
                <a:gd name="T6" fmla="*/ 2147483647 w 304"/>
                <a:gd name="T7" fmla="*/ 2147483647 h 264"/>
                <a:gd name="T8" fmla="*/ 2147483647 w 304"/>
                <a:gd name="T9" fmla="*/ 2147483647 h 264"/>
                <a:gd name="T10" fmla="*/ 2147483647 w 304"/>
                <a:gd name="T11" fmla="*/ 2147483647 h 264"/>
                <a:gd name="T12" fmla="*/ 2147483647 w 304"/>
                <a:gd name="T13" fmla="*/ 2147483647 h 264"/>
                <a:gd name="T14" fmla="*/ 2147483647 w 304"/>
                <a:gd name="T15" fmla="*/ 2147483647 h 264"/>
                <a:gd name="T16" fmla="*/ 2147483647 w 304"/>
                <a:gd name="T17" fmla="*/ 2147483647 h 264"/>
                <a:gd name="T18" fmla="*/ 2147483647 w 304"/>
                <a:gd name="T19" fmla="*/ 0 h 264"/>
                <a:gd name="T20" fmla="*/ 2147483647 w 304"/>
                <a:gd name="T21" fmla="*/ 2147483647 h 264"/>
                <a:gd name="T22" fmla="*/ 2147483647 w 304"/>
                <a:gd name="T23" fmla="*/ 2147483647 h 264"/>
                <a:gd name="T24" fmla="*/ 2147483647 w 304"/>
                <a:gd name="T25" fmla="*/ 2147483647 h 264"/>
                <a:gd name="T26" fmla="*/ 2147483647 w 304"/>
                <a:gd name="T27" fmla="*/ 2147483647 h 264"/>
                <a:gd name="T28" fmla="*/ 2147483647 w 304"/>
                <a:gd name="T29" fmla="*/ 2147483647 h 264"/>
                <a:gd name="T30" fmla="*/ 2147483647 w 304"/>
                <a:gd name="T31" fmla="*/ 2147483647 h 264"/>
                <a:gd name="T32" fmla="*/ 2147483647 w 304"/>
                <a:gd name="T33" fmla="*/ 2147483647 h 264"/>
                <a:gd name="T34" fmla="*/ 0 w 304"/>
                <a:gd name="T35" fmla="*/ 2147483647 h 264"/>
                <a:gd name="T36" fmla="*/ 2147483647 w 304"/>
                <a:gd name="T37" fmla="*/ 2147483647 h 264"/>
                <a:gd name="T38" fmla="*/ 0 w 304"/>
                <a:gd name="T39" fmla="*/ 2147483647 h 264"/>
                <a:gd name="T40" fmla="*/ 2147483647 w 304"/>
                <a:gd name="T41" fmla="*/ 2147483647 h 264"/>
                <a:gd name="T42" fmla="*/ 2147483647 w 304"/>
                <a:gd name="T43" fmla="*/ 2147483647 h 264"/>
                <a:gd name="T44" fmla="*/ 2147483647 w 304"/>
                <a:gd name="T45" fmla="*/ 2147483647 h 264"/>
                <a:gd name="T46" fmla="*/ 2147483647 w 304"/>
                <a:gd name="T47" fmla="*/ 2147483647 h 264"/>
                <a:gd name="T48" fmla="*/ 2147483647 w 304"/>
                <a:gd name="T49" fmla="*/ 2147483647 h 264"/>
                <a:gd name="T50" fmla="*/ 2147483647 w 304"/>
                <a:gd name="T51" fmla="*/ 2147483647 h 264"/>
                <a:gd name="T52" fmla="*/ 2147483647 w 304"/>
                <a:gd name="T53" fmla="*/ 2147483647 h 264"/>
                <a:gd name="T54" fmla="*/ 2147483647 w 304"/>
                <a:gd name="T55" fmla="*/ 2147483647 h 264"/>
                <a:gd name="T56" fmla="*/ 2147483647 w 304"/>
                <a:gd name="T57" fmla="*/ 2147483647 h 264"/>
                <a:gd name="T58" fmla="*/ 2147483647 w 304"/>
                <a:gd name="T59" fmla="*/ 2147483647 h 264"/>
                <a:gd name="T60" fmla="*/ 2147483647 w 304"/>
                <a:gd name="T61" fmla="*/ 2147483647 h 264"/>
                <a:gd name="T62" fmla="*/ 2147483647 w 304"/>
                <a:gd name="T63" fmla="*/ 2147483647 h 264"/>
                <a:gd name="T64" fmla="*/ 2147483647 w 304"/>
                <a:gd name="T65" fmla="*/ 2147483647 h 264"/>
                <a:gd name="T66" fmla="*/ 2147483647 w 304"/>
                <a:gd name="T67" fmla="*/ 2147483647 h 264"/>
                <a:gd name="T68" fmla="*/ 2147483647 w 304"/>
                <a:gd name="T69" fmla="*/ 2147483647 h 264"/>
                <a:gd name="T70" fmla="*/ 2147483647 w 304"/>
                <a:gd name="T71" fmla="*/ 2147483647 h 264"/>
                <a:gd name="T72" fmla="*/ 2147483647 w 304"/>
                <a:gd name="T73" fmla="*/ 2147483647 h 264"/>
                <a:gd name="T74" fmla="*/ 2147483647 w 304"/>
                <a:gd name="T75" fmla="*/ 2147483647 h 264"/>
                <a:gd name="T76" fmla="*/ 2147483647 w 304"/>
                <a:gd name="T77" fmla="*/ 2147483647 h 264"/>
                <a:gd name="T78" fmla="*/ 2147483647 w 304"/>
                <a:gd name="T79" fmla="*/ 2147483647 h 264"/>
                <a:gd name="T80" fmla="*/ 2147483647 w 304"/>
                <a:gd name="T81" fmla="*/ 2147483647 h 264"/>
                <a:gd name="T82" fmla="*/ 2147483647 w 304"/>
                <a:gd name="T83" fmla="*/ 2147483647 h 264"/>
                <a:gd name="T84" fmla="*/ 2147483647 w 304"/>
                <a:gd name="T85" fmla="*/ 2147483647 h 264"/>
                <a:gd name="T86" fmla="*/ 2147483647 w 304"/>
                <a:gd name="T87" fmla="*/ 2147483647 h 264"/>
                <a:gd name="T88" fmla="*/ 2147483647 w 304"/>
                <a:gd name="T89" fmla="*/ 2147483647 h 26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304"/>
                <a:gd name="T136" fmla="*/ 0 h 264"/>
                <a:gd name="T137" fmla="*/ 304 w 304"/>
                <a:gd name="T138" fmla="*/ 264 h 264"/>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304" h="264">
                  <a:moveTo>
                    <a:pt x="261" y="128"/>
                  </a:moveTo>
                  <a:lnTo>
                    <a:pt x="290" y="128"/>
                  </a:lnTo>
                  <a:lnTo>
                    <a:pt x="304" y="123"/>
                  </a:lnTo>
                  <a:lnTo>
                    <a:pt x="298" y="96"/>
                  </a:lnTo>
                  <a:lnTo>
                    <a:pt x="262" y="89"/>
                  </a:lnTo>
                  <a:lnTo>
                    <a:pt x="259" y="73"/>
                  </a:lnTo>
                  <a:lnTo>
                    <a:pt x="294" y="70"/>
                  </a:lnTo>
                  <a:lnTo>
                    <a:pt x="264" y="57"/>
                  </a:lnTo>
                  <a:lnTo>
                    <a:pt x="248" y="16"/>
                  </a:lnTo>
                  <a:lnTo>
                    <a:pt x="218" y="0"/>
                  </a:lnTo>
                  <a:lnTo>
                    <a:pt x="179" y="16"/>
                  </a:lnTo>
                  <a:lnTo>
                    <a:pt x="173" y="30"/>
                  </a:lnTo>
                  <a:lnTo>
                    <a:pt x="133" y="29"/>
                  </a:lnTo>
                  <a:lnTo>
                    <a:pt x="88" y="43"/>
                  </a:lnTo>
                  <a:lnTo>
                    <a:pt x="86" y="73"/>
                  </a:lnTo>
                  <a:lnTo>
                    <a:pt x="18" y="91"/>
                  </a:lnTo>
                  <a:lnTo>
                    <a:pt x="22" y="99"/>
                  </a:lnTo>
                  <a:lnTo>
                    <a:pt x="0" y="110"/>
                  </a:lnTo>
                  <a:lnTo>
                    <a:pt x="10" y="129"/>
                  </a:lnTo>
                  <a:lnTo>
                    <a:pt x="0" y="136"/>
                  </a:lnTo>
                  <a:lnTo>
                    <a:pt x="21" y="145"/>
                  </a:lnTo>
                  <a:lnTo>
                    <a:pt x="29" y="139"/>
                  </a:lnTo>
                  <a:lnTo>
                    <a:pt x="48" y="153"/>
                  </a:lnTo>
                  <a:lnTo>
                    <a:pt x="75" y="136"/>
                  </a:lnTo>
                  <a:lnTo>
                    <a:pt x="104" y="134"/>
                  </a:lnTo>
                  <a:lnTo>
                    <a:pt x="128" y="149"/>
                  </a:lnTo>
                  <a:lnTo>
                    <a:pt x="98" y="141"/>
                  </a:lnTo>
                  <a:lnTo>
                    <a:pt x="70" y="145"/>
                  </a:lnTo>
                  <a:lnTo>
                    <a:pt x="70" y="173"/>
                  </a:lnTo>
                  <a:lnTo>
                    <a:pt x="53" y="182"/>
                  </a:lnTo>
                  <a:lnTo>
                    <a:pt x="88" y="195"/>
                  </a:lnTo>
                  <a:lnTo>
                    <a:pt x="101" y="211"/>
                  </a:lnTo>
                  <a:lnTo>
                    <a:pt x="149" y="254"/>
                  </a:lnTo>
                  <a:lnTo>
                    <a:pt x="187" y="264"/>
                  </a:lnTo>
                  <a:lnTo>
                    <a:pt x="181" y="221"/>
                  </a:lnTo>
                  <a:lnTo>
                    <a:pt x="197" y="213"/>
                  </a:lnTo>
                  <a:lnTo>
                    <a:pt x="198" y="246"/>
                  </a:lnTo>
                  <a:lnTo>
                    <a:pt x="218" y="240"/>
                  </a:lnTo>
                  <a:lnTo>
                    <a:pt x="218" y="221"/>
                  </a:lnTo>
                  <a:lnTo>
                    <a:pt x="242" y="206"/>
                  </a:lnTo>
                  <a:lnTo>
                    <a:pt x="258" y="177"/>
                  </a:lnTo>
                  <a:lnTo>
                    <a:pt x="227" y="139"/>
                  </a:lnTo>
                  <a:lnTo>
                    <a:pt x="261" y="12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0" name="Freeform 209"/>
            <p:cNvSpPr>
              <a:spLocks/>
            </p:cNvSpPr>
            <p:nvPr/>
          </p:nvSpPr>
          <p:spPr bwMode="auto">
            <a:xfrm>
              <a:off x="1603375" y="3311525"/>
              <a:ext cx="377825" cy="369888"/>
            </a:xfrm>
            <a:custGeom>
              <a:avLst/>
              <a:gdLst>
                <a:gd name="T0" fmla="*/ 2147483647 w 225"/>
                <a:gd name="T1" fmla="*/ 2147483647 h 220"/>
                <a:gd name="T2" fmla="*/ 2147483647 w 225"/>
                <a:gd name="T3" fmla="*/ 2147483647 h 220"/>
                <a:gd name="T4" fmla="*/ 2147483647 w 225"/>
                <a:gd name="T5" fmla="*/ 2147483647 h 220"/>
                <a:gd name="T6" fmla="*/ 2147483647 w 225"/>
                <a:gd name="T7" fmla="*/ 2147483647 h 220"/>
                <a:gd name="T8" fmla="*/ 0 w 225"/>
                <a:gd name="T9" fmla="*/ 2147483647 h 220"/>
                <a:gd name="T10" fmla="*/ 2147483647 w 225"/>
                <a:gd name="T11" fmla="*/ 2147483647 h 220"/>
                <a:gd name="T12" fmla="*/ 2147483647 w 225"/>
                <a:gd name="T13" fmla="*/ 2147483647 h 220"/>
                <a:gd name="T14" fmla="*/ 2147483647 w 225"/>
                <a:gd name="T15" fmla="*/ 2147483647 h 220"/>
                <a:gd name="T16" fmla="*/ 2147483647 w 225"/>
                <a:gd name="T17" fmla="*/ 2147483647 h 220"/>
                <a:gd name="T18" fmla="*/ 2147483647 w 225"/>
                <a:gd name="T19" fmla="*/ 2147483647 h 220"/>
                <a:gd name="T20" fmla="*/ 2147483647 w 225"/>
                <a:gd name="T21" fmla="*/ 2147483647 h 220"/>
                <a:gd name="T22" fmla="*/ 2147483647 w 225"/>
                <a:gd name="T23" fmla="*/ 2147483647 h 220"/>
                <a:gd name="T24" fmla="*/ 2147483647 w 225"/>
                <a:gd name="T25" fmla="*/ 0 h 220"/>
                <a:gd name="T26" fmla="*/ 2147483647 w 225"/>
                <a:gd name="T27" fmla="*/ 2147483647 h 220"/>
                <a:gd name="T28" fmla="*/ 2147483647 w 225"/>
                <a:gd name="T29" fmla="*/ 2147483647 h 220"/>
                <a:gd name="T30" fmla="*/ 2147483647 w 225"/>
                <a:gd name="T31" fmla="*/ 2147483647 h 220"/>
                <a:gd name="T32" fmla="*/ 2147483647 w 225"/>
                <a:gd name="T33" fmla="*/ 2147483647 h 220"/>
                <a:gd name="T34" fmla="*/ 2147483647 w 225"/>
                <a:gd name="T35" fmla="*/ 2147483647 h 220"/>
                <a:gd name="T36" fmla="*/ 2147483647 w 225"/>
                <a:gd name="T37" fmla="*/ 2147483647 h 220"/>
                <a:gd name="T38" fmla="*/ 2147483647 w 225"/>
                <a:gd name="T39" fmla="*/ 2147483647 h 220"/>
                <a:gd name="T40" fmla="*/ 2147483647 w 225"/>
                <a:gd name="T41" fmla="*/ 2147483647 h 220"/>
                <a:gd name="T42" fmla="*/ 2147483647 w 225"/>
                <a:gd name="T43" fmla="*/ 2147483647 h 220"/>
                <a:gd name="T44" fmla="*/ 2147483647 w 225"/>
                <a:gd name="T45" fmla="*/ 2147483647 h 220"/>
                <a:gd name="T46" fmla="*/ 2147483647 w 225"/>
                <a:gd name="T47" fmla="*/ 2147483647 h 220"/>
                <a:gd name="T48" fmla="*/ 2147483647 w 225"/>
                <a:gd name="T49" fmla="*/ 2147483647 h 220"/>
                <a:gd name="T50" fmla="*/ 2147483647 w 225"/>
                <a:gd name="T51" fmla="*/ 2147483647 h 22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25"/>
                <a:gd name="T79" fmla="*/ 0 h 220"/>
                <a:gd name="T80" fmla="*/ 225 w 225"/>
                <a:gd name="T81" fmla="*/ 220 h 22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25" h="220">
                  <a:moveTo>
                    <a:pt x="161" y="185"/>
                  </a:moveTo>
                  <a:lnTo>
                    <a:pt x="147" y="196"/>
                  </a:lnTo>
                  <a:lnTo>
                    <a:pt x="160" y="211"/>
                  </a:lnTo>
                  <a:lnTo>
                    <a:pt x="108" y="220"/>
                  </a:lnTo>
                  <a:lnTo>
                    <a:pt x="0" y="200"/>
                  </a:lnTo>
                  <a:lnTo>
                    <a:pt x="22" y="148"/>
                  </a:lnTo>
                  <a:lnTo>
                    <a:pt x="44" y="147"/>
                  </a:lnTo>
                  <a:lnTo>
                    <a:pt x="32" y="70"/>
                  </a:lnTo>
                  <a:lnTo>
                    <a:pt x="41" y="57"/>
                  </a:lnTo>
                  <a:lnTo>
                    <a:pt x="38" y="4"/>
                  </a:lnTo>
                  <a:lnTo>
                    <a:pt x="78" y="11"/>
                  </a:lnTo>
                  <a:lnTo>
                    <a:pt x="94" y="25"/>
                  </a:lnTo>
                  <a:lnTo>
                    <a:pt x="204" y="0"/>
                  </a:lnTo>
                  <a:lnTo>
                    <a:pt x="211" y="27"/>
                  </a:lnTo>
                  <a:lnTo>
                    <a:pt x="225" y="27"/>
                  </a:lnTo>
                  <a:lnTo>
                    <a:pt x="225" y="48"/>
                  </a:lnTo>
                  <a:lnTo>
                    <a:pt x="208" y="52"/>
                  </a:lnTo>
                  <a:lnTo>
                    <a:pt x="206" y="96"/>
                  </a:lnTo>
                  <a:lnTo>
                    <a:pt x="187" y="107"/>
                  </a:lnTo>
                  <a:lnTo>
                    <a:pt x="192" y="131"/>
                  </a:lnTo>
                  <a:lnTo>
                    <a:pt x="169" y="139"/>
                  </a:lnTo>
                  <a:lnTo>
                    <a:pt x="179" y="166"/>
                  </a:lnTo>
                  <a:lnTo>
                    <a:pt x="155" y="171"/>
                  </a:lnTo>
                  <a:lnTo>
                    <a:pt x="161" y="18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1" name="Freeform 210"/>
            <p:cNvSpPr>
              <a:spLocks/>
            </p:cNvSpPr>
            <p:nvPr/>
          </p:nvSpPr>
          <p:spPr bwMode="auto">
            <a:xfrm>
              <a:off x="534988" y="3160713"/>
              <a:ext cx="409575" cy="457200"/>
            </a:xfrm>
            <a:custGeom>
              <a:avLst/>
              <a:gdLst>
                <a:gd name="T0" fmla="*/ 2147483647 w 245"/>
                <a:gd name="T1" fmla="*/ 2147483647 h 272"/>
                <a:gd name="T2" fmla="*/ 2147483647 w 245"/>
                <a:gd name="T3" fmla="*/ 2147483647 h 272"/>
                <a:gd name="T4" fmla="*/ 2147483647 w 245"/>
                <a:gd name="T5" fmla="*/ 2147483647 h 272"/>
                <a:gd name="T6" fmla="*/ 2147483647 w 245"/>
                <a:gd name="T7" fmla="*/ 2147483647 h 272"/>
                <a:gd name="T8" fmla="*/ 2147483647 w 245"/>
                <a:gd name="T9" fmla="*/ 2147483647 h 272"/>
                <a:gd name="T10" fmla="*/ 2147483647 w 245"/>
                <a:gd name="T11" fmla="*/ 2147483647 h 272"/>
                <a:gd name="T12" fmla="*/ 2147483647 w 245"/>
                <a:gd name="T13" fmla="*/ 2147483647 h 272"/>
                <a:gd name="T14" fmla="*/ 2147483647 w 245"/>
                <a:gd name="T15" fmla="*/ 2147483647 h 272"/>
                <a:gd name="T16" fmla="*/ 2147483647 w 245"/>
                <a:gd name="T17" fmla="*/ 2147483647 h 272"/>
                <a:gd name="T18" fmla="*/ 2147483647 w 245"/>
                <a:gd name="T19" fmla="*/ 2147483647 h 272"/>
                <a:gd name="T20" fmla="*/ 2147483647 w 245"/>
                <a:gd name="T21" fmla="*/ 2147483647 h 272"/>
                <a:gd name="T22" fmla="*/ 2147483647 w 245"/>
                <a:gd name="T23" fmla="*/ 2147483647 h 272"/>
                <a:gd name="T24" fmla="*/ 2147483647 w 245"/>
                <a:gd name="T25" fmla="*/ 2147483647 h 272"/>
                <a:gd name="T26" fmla="*/ 2147483647 w 245"/>
                <a:gd name="T27" fmla="*/ 2147483647 h 272"/>
                <a:gd name="T28" fmla="*/ 2147483647 w 245"/>
                <a:gd name="T29" fmla="*/ 2147483647 h 272"/>
                <a:gd name="T30" fmla="*/ 2147483647 w 245"/>
                <a:gd name="T31" fmla="*/ 2147483647 h 272"/>
                <a:gd name="T32" fmla="*/ 2147483647 w 245"/>
                <a:gd name="T33" fmla="*/ 2147483647 h 272"/>
                <a:gd name="T34" fmla="*/ 2147483647 w 245"/>
                <a:gd name="T35" fmla="*/ 2147483647 h 272"/>
                <a:gd name="T36" fmla="*/ 2147483647 w 245"/>
                <a:gd name="T37" fmla="*/ 2147483647 h 272"/>
                <a:gd name="T38" fmla="*/ 2147483647 w 245"/>
                <a:gd name="T39" fmla="*/ 2147483647 h 272"/>
                <a:gd name="T40" fmla="*/ 2147483647 w 245"/>
                <a:gd name="T41" fmla="*/ 2147483647 h 272"/>
                <a:gd name="T42" fmla="*/ 2147483647 w 245"/>
                <a:gd name="T43" fmla="*/ 2147483647 h 272"/>
                <a:gd name="T44" fmla="*/ 2147483647 w 245"/>
                <a:gd name="T45" fmla="*/ 2147483647 h 272"/>
                <a:gd name="T46" fmla="*/ 2147483647 w 245"/>
                <a:gd name="T47" fmla="*/ 2147483647 h 272"/>
                <a:gd name="T48" fmla="*/ 2147483647 w 245"/>
                <a:gd name="T49" fmla="*/ 2147483647 h 272"/>
                <a:gd name="T50" fmla="*/ 2147483647 w 245"/>
                <a:gd name="T51" fmla="*/ 2147483647 h 272"/>
                <a:gd name="T52" fmla="*/ 2147483647 w 245"/>
                <a:gd name="T53" fmla="*/ 2147483647 h 272"/>
                <a:gd name="T54" fmla="*/ 2147483647 w 245"/>
                <a:gd name="T55" fmla="*/ 2147483647 h 272"/>
                <a:gd name="T56" fmla="*/ 2147483647 w 245"/>
                <a:gd name="T57" fmla="*/ 2147483647 h 272"/>
                <a:gd name="T58" fmla="*/ 2147483647 w 245"/>
                <a:gd name="T59" fmla="*/ 2147483647 h 272"/>
                <a:gd name="T60" fmla="*/ 2147483647 w 245"/>
                <a:gd name="T61" fmla="*/ 0 h 272"/>
                <a:gd name="T62" fmla="*/ 2147483647 w 245"/>
                <a:gd name="T63" fmla="*/ 2147483647 h 272"/>
                <a:gd name="T64" fmla="*/ 2147483647 w 245"/>
                <a:gd name="T65" fmla="*/ 2147483647 h 272"/>
                <a:gd name="T66" fmla="*/ 2147483647 w 245"/>
                <a:gd name="T67" fmla="*/ 2147483647 h 272"/>
                <a:gd name="T68" fmla="*/ 2147483647 w 245"/>
                <a:gd name="T69" fmla="*/ 2147483647 h 272"/>
                <a:gd name="T70" fmla="*/ 0 w 245"/>
                <a:gd name="T71" fmla="*/ 2147483647 h 272"/>
                <a:gd name="T72" fmla="*/ 2147483647 w 245"/>
                <a:gd name="T73" fmla="*/ 2147483647 h 272"/>
                <a:gd name="T74" fmla="*/ 2147483647 w 245"/>
                <a:gd name="T75" fmla="*/ 2147483647 h 272"/>
                <a:gd name="T76" fmla="*/ 2147483647 w 245"/>
                <a:gd name="T77" fmla="*/ 2147483647 h 272"/>
                <a:gd name="T78" fmla="*/ 2147483647 w 245"/>
                <a:gd name="T79" fmla="*/ 2147483647 h 272"/>
                <a:gd name="T80" fmla="*/ 2147483647 w 245"/>
                <a:gd name="T81" fmla="*/ 2147483647 h 272"/>
                <a:gd name="T82" fmla="*/ 2147483647 w 245"/>
                <a:gd name="T83" fmla="*/ 2147483647 h 272"/>
                <a:gd name="T84" fmla="*/ 2147483647 w 245"/>
                <a:gd name="T85" fmla="*/ 2147483647 h 272"/>
                <a:gd name="T86" fmla="*/ 2147483647 w 245"/>
                <a:gd name="T87" fmla="*/ 2147483647 h 272"/>
                <a:gd name="T88" fmla="*/ 2147483647 w 245"/>
                <a:gd name="T89" fmla="*/ 2147483647 h 272"/>
                <a:gd name="T90" fmla="*/ 2147483647 w 245"/>
                <a:gd name="T91" fmla="*/ 2147483647 h 27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45"/>
                <a:gd name="T139" fmla="*/ 0 h 272"/>
                <a:gd name="T140" fmla="*/ 245 w 245"/>
                <a:gd name="T141" fmla="*/ 272 h 27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45" h="272">
                  <a:moveTo>
                    <a:pt x="80" y="141"/>
                  </a:moveTo>
                  <a:lnTo>
                    <a:pt x="87" y="157"/>
                  </a:lnTo>
                  <a:lnTo>
                    <a:pt x="82" y="171"/>
                  </a:lnTo>
                  <a:lnTo>
                    <a:pt x="69" y="165"/>
                  </a:lnTo>
                  <a:lnTo>
                    <a:pt x="5" y="173"/>
                  </a:lnTo>
                  <a:lnTo>
                    <a:pt x="2" y="181"/>
                  </a:lnTo>
                  <a:lnTo>
                    <a:pt x="35" y="192"/>
                  </a:lnTo>
                  <a:lnTo>
                    <a:pt x="50" y="200"/>
                  </a:lnTo>
                  <a:lnTo>
                    <a:pt x="61" y="214"/>
                  </a:lnTo>
                  <a:lnTo>
                    <a:pt x="66" y="235"/>
                  </a:lnTo>
                  <a:lnTo>
                    <a:pt x="59" y="251"/>
                  </a:lnTo>
                  <a:lnTo>
                    <a:pt x="96" y="254"/>
                  </a:lnTo>
                  <a:lnTo>
                    <a:pt x="104" y="238"/>
                  </a:lnTo>
                  <a:lnTo>
                    <a:pt x="131" y="242"/>
                  </a:lnTo>
                  <a:lnTo>
                    <a:pt x="138" y="227"/>
                  </a:lnTo>
                  <a:lnTo>
                    <a:pt x="157" y="259"/>
                  </a:lnTo>
                  <a:lnTo>
                    <a:pt x="215" y="272"/>
                  </a:lnTo>
                  <a:lnTo>
                    <a:pt x="218" y="259"/>
                  </a:lnTo>
                  <a:lnTo>
                    <a:pt x="240" y="245"/>
                  </a:lnTo>
                  <a:lnTo>
                    <a:pt x="245" y="221"/>
                  </a:lnTo>
                  <a:lnTo>
                    <a:pt x="200" y="208"/>
                  </a:lnTo>
                  <a:lnTo>
                    <a:pt x="186" y="170"/>
                  </a:lnTo>
                  <a:lnTo>
                    <a:pt x="226" y="154"/>
                  </a:lnTo>
                  <a:lnTo>
                    <a:pt x="216" y="72"/>
                  </a:lnTo>
                  <a:lnTo>
                    <a:pt x="229" y="61"/>
                  </a:lnTo>
                  <a:lnTo>
                    <a:pt x="211" y="40"/>
                  </a:lnTo>
                  <a:lnTo>
                    <a:pt x="211" y="18"/>
                  </a:lnTo>
                  <a:lnTo>
                    <a:pt x="179" y="6"/>
                  </a:lnTo>
                  <a:lnTo>
                    <a:pt x="173" y="29"/>
                  </a:lnTo>
                  <a:lnTo>
                    <a:pt x="157" y="16"/>
                  </a:lnTo>
                  <a:lnTo>
                    <a:pt x="154" y="0"/>
                  </a:lnTo>
                  <a:lnTo>
                    <a:pt x="96" y="19"/>
                  </a:lnTo>
                  <a:lnTo>
                    <a:pt x="91" y="10"/>
                  </a:lnTo>
                  <a:lnTo>
                    <a:pt x="43" y="24"/>
                  </a:lnTo>
                  <a:lnTo>
                    <a:pt x="5" y="43"/>
                  </a:lnTo>
                  <a:lnTo>
                    <a:pt x="0" y="101"/>
                  </a:lnTo>
                  <a:lnTo>
                    <a:pt x="74" y="85"/>
                  </a:lnTo>
                  <a:lnTo>
                    <a:pt x="59" y="102"/>
                  </a:lnTo>
                  <a:lnTo>
                    <a:pt x="91" y="112"/>
                  </a:lnTo>
                  <a:lnTo>
                    <a:pt x="71" y="118"/>
                  </a:lnTo>
                  <a:lnTo>
                    <a:pt x="32" y="106"/>
                  </a:lnTo>
                  <a:lnTo>
                    <a:pt x="37" y="146"/>
                  </a:lnTo>
                  <a:lnTo>
                    <a:pt x="51" y="128"/>
                  </a:lnTo>
                  <a:lnTo>
                    <a:pt x="80" y="141"/>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2" name="Freeform 211"/>
            <p:cNvSpPr>
              <a:spLocks/>
            </p:cNvSpPr>
            <p:nvPr/>
          </p:nvSpPr>
          <p:spPr bwMode="auto">
            <a:xfrm>
              <a:off x="887413" y="3117850"/>
              <a:ext cx="528637" cy="395288"/>
            </a:xfrm>
            <a:custGeom>
              <a:avLst/>
              <a:gdLst>
                <a:gd name="T0" fmla="*/ 2147483647 w 316"/>
                <a:gd name="T1" fmla="*/ 2147483647 h 236"/>
                <a:gd name="T2" fmla="*/ 2147483647 w 316"/>
                <a:gd name="T3" fmla="*/ 2147483647 h 236"/>
                <a:gd name="T4" fmla="*/ 2147483647 w 316"/>
                <a:gd name="T5" fmla="*/ 2147483647 h 236"/>
                <a:gd name="T6" fmla="*/ 2147483647 w 316"/>
                <a:gd name="T7" fmla="*/ 2147483647 h 236"/>
                <a:gd name="T8" fmla="*/ 2147483647 w 316"/>
                <a:gd name="T9" fmla="*/ 2147483647 h 236"/>
                <a:gd name="T10" fmla="*/ 2147483647 w 316"/>
                <a:gd name="T11" fmla="*/ 2147483647 h 236"/>
                <a:gd name="T12" fmla="*/ 2147483647 w 316"/>
                <a:gd name="T13" fmla="*/ 2147483647 h 236"/>
                <a:gd name="T14" fmla="*/ 2147483647 w 316"/>
                <a:gd name="T15" fmla="*/ 2147483647 h 236"/>
                <a:gd name="T16" fmla="*/ 2147483647 w 316"/>
                <a:gd name="T17" fmla="*/ 2147483647 h 236"/>
                <a:gd name="T18" fmla="*/ 2147483647 w 316"/>
                <a:gd name="T19" fmla="*/ 2147483647 h 236"/>
                <a:gd name="T20" fmla="*/ 2147483647 w 316"/>
                <a:gd name="T21" fmla="*/ 2147483647 h 236"/>
                <a:gd name="T22" fmla="*/ 2147483647 w 316"/>
                <a:gd name="T23" fmla="*/ 2147483647 h 236"/>
                <a:gd name="T24" fmla="*/ 2147483647 w 316"/>
                <a:gd name="T25" fmla="*/ 2147483647 h 236"/>
                <a:gd name="T26" fmla="*/ 2147483647 w 316"/>
                <a:gd name="T27" fmla="*/ 2147483647 h 236"/>
                <a:gd name="T28" fmla="*/ 2147483647 w 316"/>
                <a:gd name="T29" fmla="*/ 2147483647 h 236"/>
                <a:gd name="T30" fmla="*/ 2147483647 w 316"/>
                <a:gd name="T31" fmla="*/ 2147483647 h 236"/>
                <a:gd name="T32" fmla="*/ 2147483647 w 316"/>
                <a:gd name="T33" fmla="*/ 2147483647 h 236"/>
                <a:gd name="T34" fmla="*/ 2147483647 w 316"/>
                <a:gd name="T35" fmla="*/ 2147483647 h 236"/>
                <a:gd name="T36" fmla="*/ 2147483647 w 316"/>
                <a:gd name="T37" fmla="*/ 2147483647 h 236"/>
                <a:gd name="T38" fmla="*/ 2147483647 w 316"/>
                <a:gd name="T39" fmla="*/ 2147483647 h 236"/>
                <a:gd name="T40" fmla="*/ 2147483647 w 316"/>
                <a:gd name="T41" fmla="*/ 2147483647 h 236"/>
                <a:gd name="T42" fmla="*/ 0 w 316"/>
                <a:gd name="T43" fmla="*/ 2147483647 h 236"/>
                <a:gd name="T44" fmla="*/ 0 w 316"/>
                <a:gd name="T45" fmla="*/ 2147483647 h 236"/>
                <a:gd name="T46" fmla="*/ 2147483647 w 316"/>
                <a:gd name="T47" fmla="*/ 2147483647 h 236"/>
                <a:gd name="T48" fmla="*/ 2147483647 w 316"/>
                <a:gd name="T49" fmla="*/ 2147483647 h 236"/>
                <a:gd name="T50" fmla="*/ 2147483647 w 316"/>
                <a:gd name="T51" fmla="*/ 2147483647 h 236"/>
                <a:gd name="T52" fmla="*/ 2147483647 w 316"/>
                <a:gd name="T53" fmla="*/ 2147483647 h 236"/>
                <a:gd name="T54" fmla="*/ 2147483647 w 316"/>
                <a:gd name="T55" fmla="*/ 0 h 236"/>
                <a:gd name="T56" fmla="*/ 2147483647 w 316"/>
                <a:gd name="T57" fmla="*/ 2147483647 h 236"/>
                <a:gd name="T58" fmla="*/ 2147483647 w 316"/>
                <a:gd name="T59" fmla="*/ 2147483647 h 236"/>
                <a:gd name="T60" fmla="*/ 2147483647 w 316"/>
                <a:gd name="T61" fmla="*/ 2147483647 h 2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16"/>
                <a:gd name="T94" fmla="*/ 0 h 236"/>
                <a:gd name="T95" fmla="*/ 316 w 316"/>
                <a:gd name="T96" fmla="*/ 236 h 2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16" h="236">
                  <a:moveTo>
                    <a:pt x="175" y="104"/>
                  </a:moveTo>
                  <a:lnTo>
                    <a:pt x="213" y="74"/>
                  </a:lnTo>
                  <a:lnTo>
                    <a:pt x="245" y="64"/>
                  </a:lnTo>
                  <a:lnTo>
                    <a:pt x="266" y="90"/>
                  </a:lnTo>
                  <a:lnTo>
                    <a:pt x="272" y="79"/>
                  </a:lnTo>
                  <a:lnTo>
                    <a:pt x="288" y="98"/>
                  </a:lnTo>
                  <a:lnTo>
                    <a:pt x="316" y="103"/>
                  </a:lnTo>
                  <a:lnTo>
                    <a:pt x="303" y="168"/>
                  </a:lnTo>
                  <a:lnTo>
                    <a:pt x="264" y="181"/>
                  </a:lnTo>
                  <a:lnTo>
                    <a:pt x="242" y="213"/>
                  </a:lnTo>
                  <a:lnTo>
                    <a:pt x="226" y="216"/>
                  </a:lnTo>
                  <a:lnTo>
                    <a:pt x="218" y="200"/>
                  </a:lnTo>
                  <a:lnTo>
                    <a:pt x="202" y="202"/>
                  </a:lnTo>
                  <a:lnTo>
                    <a:pt x="180" y="236"/>
                  </a:lnTo>
                  <a:lnTo>
                    <a:pt x="168" y="232"/>
                  </a:lnTo>
                  <a:lnTo>
                    <a:pt x="172" y="216"/>
                  </a:lnTo>
                  <a:lnTo>
                    <a:pt x="95" y="184"/>
                  </a:lnTo>
                  <a:lnTo>
                    <a:pt x="66" y="199"/>
                  </a:lnTo>
                  <a:lnTo>
                    <a:pt x="15" y="180"/>
                  </a:lnTo>
                  <a:lnTo>
                    <a:pt x="5" y="98"/>
                  </a:lnTo>
                  <a:lnTo>
                    <a:pt x="18" y="87"/>
                  </a:lnTo>
                  <a:lnTo>
                    <a:pt x="0" y="66"/>
                  </a:lnTo>
                  <a:lnTo>
                    <a:pt x="0" y="44"/>
                  </a:lnTo>
                  <a:lnTo>
                    <a:pt x="16" y="48"/>
                  </a:lnTo>
                  <a:lnTo>
                    <a:pt x="16" y="15"/>
                  </a:lnTo>
                  <a:lnTo>
                    <a:pt x="36" y="5"/>
                  </a:lnTo>
                  <a:lnTo>
                    <a:pt x="44" y="15"/>
                  </a:lnTo>
                  <a:lnTo>
                    <a:pt x="104" y="0"/>
                  </a:lnTo>
                  <a:lnTo>
                    <a:pt x="175" y="10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3" name="Freeform 212"/>
            <p:cNvSpPr>
              <a:spLocks/>
            </p:cNvSpPr>
            <p:nvPr/>
          </p:nvSpPr>
          <p:spPr bwMode="auto">
            <a:xfrm>
              <a:off x="1698625" y="3976688"/>
              <a:ext cx="334963" cy="525462"/>
            </a:xfrm>
            <a:custGeom>
              <a:avLst/>
              <a:gdLst>
                <a:gd name="T0" fmla="*/ 2147483647 w 200"/>
                <a:gd name="T1" fmla="*/ 2147483647 h 314"/>
                <a:gd name="T2" fmla="*/ 2147483647 w 200"/>
                <a:gd name="T3" fmla="*/ 2147483647 h 314"/>
                <a:gd name="T4" fmla="*/ 2147483647 w 200"/>
                <a:gd name="T5" fmla="*/ 2147483647 h 314"/>
                <a:gd name="T6" fmla="*/ 2147483647 w 200"/>
                <a:gd name="T7" fmla="*/ 2147483647 h 314"/>
                <a:gd name="T8" fmla="*/ 2147483647 w 200"/>
                <a:gd name="T9" fmla="*/ 2147483647 h 314"/>
                <a:gd name="T10" fmla="*/ 2147483647 w 200"/>
                <a:gd name="T11" fmla="*/ 2147483647 h 314"/>
                <a:gd name="T12" fmla="*/ 2147483647 w 200"/>
                <a:gd name="T13" fmla="*/ 2147483647 h 314"/>
                <a:gd name="T14" fmla="*/ 2147483647 w 200"/>
                <a:gd name="T15" fmla="*/ 2147483647 h 314"/>
                <a:gd name="T16" fmla="*/ 2147483647 w 200"/>
                <a:gd name="T17" fmla="*/ 2147483647 h 314"/>
                <a:gd name="T18" fmla="*/ 2147483647 w 200"/>
                <a:gd name="T19" fmla="*/ 2147483647 h 314"/>
                <a:gd name="T20" fmla="*/ 2147483647 w 200"/>
                <a:gd name="T21" fmla="*/ 2147483647 h 314"/>
                <a:gd name="T22" fmla="*/ 2147483647 w 200"/>
                <a:gd name="T23" fmla="*/ 2147483647 h 314"/>
                <a:gd name="T24" fmla="*/ 2147483647 w 200"/>
                <a:gd name="T25" fmla="*/ 2147483647 h 314"/>
                <a:gd name="T26" fmla="*/ 2147483647 w 200"/>
                <a:gd name="T27" fmla="*/ 0 h 314"/>
                <a:gd name="T28" fmla="*/ 2147483647 w 200"/>
                <a:gd name="T29" fmla="*/ 2147483647 h 314"/>
                <a:gd name="T30" fmla="*/ 2147483647 w 200"/>
                <a:gd name="T31" fmla="*/ 2147483647 h 314"/>
                <a:gd name="T32" fmla="*/ 0 w 200"/>
                <a:gd name="T33" fmla="*/ 2147483647 h 314"/>
                <a:gd name="T34" fmla="*/ 2147483647 w 200"/>
                <a:gd name="T35" fmla="*/ 2147483647 h 314"/>
                <a:gd name="T36" fmla="*/ 2147483647 w 200"/>
                <a:gd name="T37" fmla="*/ 2147483647 h 314"/>
                <a:gd name="T38" fmla="*/ 2147483647 w 200"/>
                <a:gd name="T39" fmla="*/ 2147483647 h 314"/>
                <a:gd name="T40" fmla="*/ 2147483647 w 200"/>
                <a:gd name="T41" fmla="*/ 2147483647 h 314"/>
                <a:gd name="T42" fmla="*/ 2147483647 w 200"/>
                <a:gd name="T43" fmla="*/ 2147483647 h 314"/>
                <a:gd name="T44" fmla="*/ 2147483647 w 200"/>
                <a:gd name="T45" fmla="*/ 2147483647 h 314"/>
                <a:gd name="T46" fmla="*/ 2147483647 w 200"/>
                <a:gd name="T47" fmla="*/ 2147483647 h 314"/>
                <a:gd name="T48" fmla="*/ 2147483647 w 200"/>
                <a:gd name="T49" fmla="*/ 2147483647 h 314"/>
                <a:gd name="T50" fmla="*/ 2147483647 w 200"/>
                <a:gd name="T51" fmla="*/ 2147483647 h 31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00"/>
                <a:gd name="T79" fmla="*/ 0 h 314"/>
                <a:gd name="T80" fmla="*/ 200 w 200"/>
                <a:gd name="T81" fmla="*/ 314 h 31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00" h="314">
                  <a:moveTo>
                    <a:pt x="139" y="314"/>
                  </a:moveTo>
                  <a:lnTo>
                    <a:pt x="174" y="279"/>
                  </a:lnTo>
                  <a:lnTo>
                    <a:pt x="195" y="283"/>
                  </a:lnTo>
                  <a:lnTo>
                    <a:pt x="200" y="267"/>
                  </a:lnTo>
                  <a:lnTo>
                    <a:pt x="181" y="255"/>
                  </a:lnTo>
                  <a:lnTo>
                    <a:pt x="194" y="211"/>
                  </a:lnTo>
                  <a:lnTo>
                    <a:pt x="170" y="219"/>
                  </a:lnTo>
                  <a:lnTo>
                    <a:pt x="155" y="173"/>
                  </a:lnTo>
                  <a:lnTo>
                    <a:pt x="167" y="141"/>
                  </a:lnTo>
                  <a:lnTo>
                    <a:pt x="154" y="130"/>
                  </a:lnTo>
                  <a:lnTo>
                    <a:pt x="165" y="109"/>
                  </a:lnTo>
                  <a:lnTo>
                    <a:pt x="162" y="51"/>
                  </a:lnTo>
                  <a:lnTo>
                    <a:pt x="146" y="11"/>
                  </a:lnTo>
                  <a:lnTo>
                    <a:pt x="133" y="0"/>
                  </a:lnTo>
                  <a:lnTo>
                    <a:pt x="66" y="8"/>
                  </a:lnTo>
                  <a:lnTo>
                    <a:pt x="56" y="27"/>
                  </a:lnTo>
                  <a:lnTo>
                    <a:pt x="0" y="29"/>
                  </a:lnTo>
                  <a:lnTo>
                    <a:pt x="42" y="112"/>
                  </a:lnTo>
                  <a:lnTo>
                    <a:pt x="45" y="187"/>
                  </a:lnTo>
                  <a:lnTo>
                    <a:pt x="61" y="199"/>
                  </a:lnTo>
                  <a:lnTo>
                    <a:pt x="16" y="218"/>
                  </a:lnTo>
                  <a:lnTo>
                    <a:pt x="34" y="256"/>
                  </a:lnTo>
                  <a:lnTo>
                    <a:pt x="123" y="294"/>
                  </a:lnTo>
                  <a:lnTo>
                    <a:pt x="139" y="31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4" name="Freeform 213"/>
            <p:cNvSpPr>
              <a:spLocks/>
            </p:cNvSpPr>
            <p:nvPr/>
          </p:nvSpPr>
          <p:spPr bwMode="auto">
            <a:xfrm>
              <a:off x="1466850" y="4314825"/>
              <a:ext cx="492125" cy="590550"/>
            </a:xfrm>
            <a:custGeom>
              <a:avLst/>
              <a:gdLst>
                <a:gd name="T0" fmla="*/ 2147483647 w 294"/>
                <a:gd name="T1" fmla="*/ 2147483647 h 352"/>
                <a:gd name="T2" fmla="*/ 2147483647 w 294"/>
                <a:gd name="T3" fmla="*/ 2147483647 h 352"/>
                <a:gd name="T4" fmla="*/ 2147483647 w 294"/>
                <a:gd name="T5" fmla="*/ 2147483647 h 352"/>
                <a:gd name="T6" fmla="*/ 2147483647 w 294"/>
                <a:gd name="T7" fmla="*/ 2147483647 h 352"/>
                <a:gd name="T8" fmla="*/ 2147483647 w 294"/>
                <a:gd name="T9" fmla="*/ 2147483647 h 352"/>
                <a:gd name="T10" fmla="*/ 2147483647 w 294"/>
                <a:gd name="T11" fmla="*/ 2147483647 h 352"/>
                <a:gd name="T12" fmla="*/ 2147483647 w 294"/>
                <a:gd name="T13" fmla="*/ 2147483647 h 352"/>
                <a:gd name="T14" fmla="*/ 2147483647 w 294"/>
                <a:gd name="T15" fmla="*/ 2147483647 h 352"/>
                <a:gd name="T16" fmla="*/ 2147483647 w 294"/>
                <a:gd name="T17" fmla="*/ 2147483647 h 352"/>
                <a:gd name="T18" fmla="*/ 2147483647 w 294"/>
                <a:gd name="T19" fmla="*/ 2147483647 h 352"/>
                <a:gd name="T20" fmla="*/ 2147483647 w 294"/>
                <a:gd name="T21" fmla="*/ 2147483647 h 352"/>
                <a:gd name="T22" fmla="*/ 2147483647 w 294"/>
                <a:gd name="T23" fmla="*/ 2147483647 h 352"/>
                <a:gd name="T24" fmla="*/ 2147483647 w 294"/>
                <a:gd name="T25" fmla="*/ 2147483647 h 352"/>
                <a:gd name="T26" fmla="*/ 2147483647 w 294"/>
                <a:gd name="T27" fmla="*/ 2147483647 h 352"/>
                <a:gd name="T28" fmla="*/ 2147483647 w 294"/>
                <a:gd name="T29" fmla="*/ 2147483647 h 352"/>
                <a:gd name="T30" fmla="*/ 2147483647 w 294"/>
                <a:gd name="T31" fmla="*/ 2147483647 h 352"/>
                <a:gd name="T32" fmla="*/ 2147483647 w 294"/>
                <a:gd name="T33" fmla="*/ 2147483647 h 352"/>
                <a:gd name="T34" fmla="*/ 2147483647 w 294"/>
                <a:gd name="T35" fmla="*/ 0 h 352"/>
                <a:gd name="T36" fmla="*/ 2147483647 w 294"/>
                <a:gd name="T37" fmla="*/ 2147483647 h 352"/>
                <a:gd name="T38" fmla="*/ 2147483647 w 294"/>
                <a:gd name="T39" fmla="*/ 2147483647 h 352"/>
                <a:gd name="T40" fmla="*/ 2147483647 w 294"/>
                <a:gd name="T41" fmla="*/ 2147483647 h 352"/>
                <a:gd name="T42" fmla="*/ 2147483647 w 294"/>
                <a:gd name="T43" fmla="*/ 2147483647 h 352"/>
                <a:gd name="T44" fmla="*/ 0 w 294"/>
                <a:gd name="T45" fmla="*/ 2147483647 h 352"/>
                <a:gd name="T46" fmla="*/ 2147483647 w 294"/>
                <a:gd name="T47" fmla="*/ 2147483647 h 352"/>
                <a:gd name="T48" fmla="*/ 2147483647 w 294"/>
                <a:gd name="T49" fmla="*/ 2147483647 h 352"/>
                <a:gd name="T50" fmla="*/ 2147483647 w 294"/>
                <a:gd name="T51" fmla="*/ 2147483647 h 352"/>
                <a:gd name="T52" fmla="*/ 2147483647 w 294"/>
                <a:gd name="T53" fmla="*/ 2147483647 h 352"/>
                <a:gd name="T54" fmla="*/ 2147483647 w 294"/>
                <a:gd name="T55" fmla="*/ 2147483647 h 352"/>
                <a:gd name="T56" fmla="*/ 2147483647 w 294"/>
                <a:gd name="T57" fmla="*/ 2147483647 h 352"/>
                <a:gd name="T58" fmla="*/ 2147483647 w 294"/>
                <a:gd name="T59" fmla="*/ 2147483647 h 352"/>
                <a:gd name="T60" fmla="*/ 2147483647 w 294"/>
                <a:gd name="T61" fmla="*/ 2147483647 h 352"/>
                <a:gd name="T62" fmla="*/ 2147483647 w 294"/>
                <a:gd name="T63" fmla="*/ 2147483647 h 352"/>
                <a:gd name="T64" fmla="*/ 2147483647 w 294"/>
                <a:gd name="T65" fmla="*/ 2147483647 h 352"/>
                <a:gd name="T66" fmla="*/ 2147483647 w 294"/>
                <a:gd name="T67" fmla="*/ 2147483647 h 352"/>
                <a:gd name="T68" fmla="*/ 2147483647 w 294"/>
                <a:gd name="T69" fmla="*/ 2147483647 h 352"/>
                <a:gd name="T70" fmla="*/ 2147483647 w 294"/>
                <a:gd name="T71" fmla="*/ 2147483647 h 352"/>
                <a:gd name="T72" fmla="*/ 2147483647 w 294"/>
                <a:gd name="T73" fmla="*/ 2147483647 h 352"/>
                <a:gd name="T74" fmla="*/ 2147483647 w 294"/>
                <a:gd name="T75" fmla="*/ 2147483647 h 352"/>
                <a:gd name="T76" fmla="*/ 2147483647 w 294"/>
                <a:gd name="T77" fmla="*/ 2147483647 h 352"/>
                <a:gd name="T78" fmla="*/ 2147483647 w 294"/>
                <a:gd name="T79" fmla="*/ 2147483647 h 352"/>
                <a:gd name="T80" fmla="*/ 2147483647 w 294"/>
                <a:gd name="T81" fmla="*/ 2147483647 h 352"/>
                <a:gd name="T82" fmla="*/ 2147483647 w 294"/>
                <a:gd name="T83" fmla="*/ 2147483647 h 352"/>
                <a:gd name="T84" fmla="*/ 2147483647 w 294"/>
                <a:gd name="T85" fmla="*/ 2147483647 h 352"/>
                <a:gd name="T86" fmla="*/ 2147483647 w 294"/>
                <a:gd name="T87" fmla="*/ 2147483647 h 352"/>
                <a:gd name="T88" fmla="*/ 2147483647 w 294"/>
                <a:gd name="T89" fmla="*/ 2147483647 h 352"/>
                <a:gd name="T90" fmla="*/ 2147483647 w 294"/>
                <a:gd name="T91" fmla="*/ 2147483647 h 352"/>
                <a:gd name="T92" fmla="*/ 2147483647 w 294"/>
                <a:gd name="T93" fmla="*/ 2147483647 h 352"/>
                <a:gd name="T94" fmla="*/ 2147483647 w 294"/>
                <a:gd name="T95" fmla="*/ 2147483647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94"/>
                <a:gd name="T145" fmla="*/ 0 h 352"/>
                <a:gd name="T146" fmla="*/ 294 w 294"/>
                <a:gd name="T147" fmla="*/ 352 h 35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94" h="352">
                  <a:moveTo>
                    <a:pt x="149" y="260"/>
                  </a:moveTo>
                  <a:lnTo>
                    <a:pt x="154" y="281"/>
                  </a:lnTo>
                  <a:lnTo>
                    <a:pt x="210" y="299"/>
                  </a:lnTo>
                  <a:lnTo>
                    <a:pt x="214" y="328"/>
                  </a:lnTo>
                  <a:lnTo>
                    <a:pt x="258" y="352"/>
                  </a:lnTo>
                  <a:lnTo>
                    <a:pt x="283" y="345"/>
                  </a:lnTo>
                  <a:lnTo>
                    <a:pt x="294" y="320"/>
                  </a:lnTo>
                  <a:lnTo>
                    <a:pt x="240" y="284"/>
                  </a:lnTo>
                  <a:lnTo>
                    <a:pt x="245" y="236"/>
                  </a:lnTo>
                  <a:lnTo>
                    <a:pt x="218" y="201"/>
                  </a:lnTo>
                  <a:lnTo>
                    <a:pt x="213" y="164"/>
                  </a:lnTo>
                  <a:lnTo>
                    <a:pt x="242" y="155"/>
                  </a:lnTo>
                  <a:lnTo>
                    <a:pt x="267" y="160"/>
                  </a:lnTo>
                  <a:lnTo>
                    <a:pt x="278" y="112"/>
                  </a:lnTo>
                  <a:lnTo>
                    <a:pt x="262" y="92"/>
                  </a:lnTo>
                  <a:lnTo>
                    <a:pt x="173" y="54"/>
                  </a:lnTo>
                  <a:lnTo>
                    <a:pt x="155" y="16"/>
                  </a:lnTo>
                  <a:lnTo>
                    <a:pt x="114" y="0"/>
                  </a:lnTo>
                  <a:lnTo>
                    <a:pt x="85" y="8"/>
                  </a:lnTo>
                  <a:lnTo>
                    <a:pt x="88" y="21"/>
                  </a:lnTo>
                  <a:lnTo>
                    <a:pt x="62" y="49"/>
                  </a:lnTo>
                  <a:lnTo>
                    <a:pt x="13" y="21"/>
                  </a:lnTo>
                  <a:lnTo>
                    <a:pt x="0" y="25"/>
                  </a:lnTo>
                  <a:lnTo>
                    <a:pt x="10" y="40"/>
                  </a:lnTo>
                  <a:lnTo>
                    <a:pt x="18" y="38"/>
                  </a:lnTo>
                  <a:lnTo>
                    <a:pt x="48" y="56"/>
                  </a:lnTo>
                  <a:lnTo>
                    <a:pt x="62" y="49"/>
                  </a:lnTo>
                  <a:lnTo>
                    <a:pt x="83" y="62"/>
                  </a:lnTo>
                  <a:lnTo>
                    <a:pt x="98" y="96"/>
                  </a:lnTo>
                  <a:lnTo>
                    <a:pt x="90" y="99"/>
                  </a:lnTo>
                  <a:lnTo>
                    <a:pt x="91" y="121"/>
                  </a:lnTo>
                  <a:lnTo>
                    <a:pt x="83" y="134"/>
                  </a:lnTo>
                  <a:lnTo>
                    <a:pt x="74" y="136"/>
                  </a:lnTo>
                  <a:lnTo>
                    <a:pt x="78" y="150"/>
                  </a:lnTo>
                  <a:lnTo>
                    <a:pt x="61" y="152"/>
                  </a:lnTo>
                  <a:lnTo>
                    <a:pt x="69" y="128"/>
                  </a:lnTo>
                  <a:lnTo>
                    <a:pt x="62" y="116"/>
                  </a:lnTo>
                  <a:lnTo>
                    <a:pt x="61" y="97"/>
                  </a:lnTo>
                  <a:lnTo>
                    <a:pt x="50" y="96"/>
                  </a:lnTo>
                  <a:lnTo>
                    <a:pt x="27" y="78"/>
                  </a:lnTo>
                  <a:lnTo>
                    <a:pt x="32" y="107"/>
                  </a:lnTo>
                  <a:lnTo>
                    <a:pt x="56" y="129"/>
                  </a:lnTo>
                  <a:lnTo>
                    <a:pt x="58" y="176"/>
                  </a:lnTo>
                  <a:lnTo>
                    <a:pt x="98" y="203"/>
                  </a:lnTo>
                  <a:lnTo>
                    <a:pt x="136" y="240"/>
                  </a:lnTo>
                  <a:lnTo>
                    <a:pt x="149" y="26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5" name="Freeform 214"/>
            <p:cNvSpPr>
              <a:spLocks/>
            </p:cNvSpPr>
            <p:nvPr/>
          </p:nvSpPr>
          <p:spPr bwMode="auto">
            <a:xfrm>
              <a:off x="1746250" y="3128963"/>
              <a:ext cx="546099" cy="358775"/>
            </a:xfrm>
            <a:custGeom>
              <a:avLst/>
              <a:gdLst>
                <a:gd name="T0" fmla="*/ 2147483647 w 333"/>
                <a:gd name="T1" fmla="*/ 2147483647 h 214"/>
                <a:gd name="T2" fmla="*/ 2147483647 w 333"/>
                <a:gd name="T3" fmla="*/ 2147483647 h 214"/>
                <a:gd name="T4" fmla="*/ 2147483647 w 333"/>
                <a:gd name="T5" fmla="*/ 2147483647 h 214"/>
                <a:gd name="T6" fmla="*/ 2147483647 w 333"/>
                <a:gd name="T7" fmla="*/ 2147483647 h 214"/>
                <a:gd name="T8" fmla="*/ 2147483647 w 333"/>
                <a:gd name="T9" fmla="*/ 2147483647 h 214"/>
                <a:gd name="T10" fmla="*/ 2147483647 w 333"/>
                <a:gd name="T11" fmla="*/ 2147483647 h 214"/>
                <a:gd name="T12" fmla="*/ 2147483647 w 333"/>
                <a:gd name="T13" fmla="*/ 0 h 214"/>
                <a:gd name="T14" fmla="*/ 2147483647 w 333"/>
                <a:gd name="T15" fmla="*/ 2147483647 h 214"/>
                <a:gd name="T16" fmla="*/ 2147483647 w 333"/>
                <a:gd name="T17" fmla="*/ 2147483647 h 214"/>
                <a:gd name="T18" fmla="*/ 2147483647 w 333"/>
                <a:gd name="T19" fmla="*/ 2147483647 h 214"/>
                <a:gd name="T20" fmla="*/ 2147483647 w 333"/>
                <a:gd name="T21" fmla="*/ 2147483647 h 214"/>
                <a:gd name="T22" fmla="*/ 2147483647 w 333"/>
                <a:gd name="T23" fmla="*/ 2147483647 h 214"/>
                <a:gd name="T24" fmla="*/ 2147483647 w 333"/>
                <a:gd name="T25" fmla="*/ 2147483647 h 214"/>
                <a:gd name="T26" fmla="*/ 2147483647 w 333"/>
                <a:gd name="T27" fmla="*/ 2147483647 h 214"/>
                <a:gd name="T28" fmla="*/ 2147483647 w 333"/>
                <a:gd name="T29" fmla="*/ 2147483647 h 214"/>
                <a:gd name="T30" fmla="*/ 2147483647 w 333"/>
                <a:gd name="T31" fmla="*/ 2147483647 h 214"/>
                <a:gd name="T32" fmla="*/ 2147483647 w 333"/>
                <a:gd name="T33" fmla="*/ 2147483647 h 214"/>
                <a:gd name="T34" fmla="*/ 2147483647 w 333"/>
                <a:gd name="T35" fmla="*/ 2147483647 h 214"/>
                <a:gd name="T36" fmla="*/ 2147483647 w 333"/>
                <a:gd name="T37" fmla="*/ 2147483647 h 214"/>
                <a:gd name="T38" fmla="*/ 2147483647 w 333"/>
                <a:gd name="T39" fmla="*/ 2147483647 h 214"/>
                <a:gd name="T40" fmla="*/ 2147483647 w 333"/>
                <a:gd name="T41" fmla="*/ 2147483647 h 214"/>
                <a:gd name="T42" fmla="*/ 2147483647 w 333"/>
                <a:gd name="T43" fmla="*/ 2147483647 h 214"/>
                <a:gd name="T44" fmla="*/ 2147483647 w 333"/>
                <a:gd name="T45" fmla="*/ 2147483647 h 214"/>
                <a:gd name="T46" fmla="*/ 2147483647 w 333"/>
                <a:gd name="T47" fmla="*/ 2147483647 h 214"/>
                <a:gd name="T48" fmla="*/ 2147483647 w 333"/>
                <a:gd name="T49" fmla="*/ 2147483647 h 214"/>
                <a:gd name="T50" fmla="*/ 2147483647 w 333"/>
                <a:gd name="T51" fmla="*/ 2147483647 h 214"/>
                <a:gd name="T52" fmla="*/ 2147483647 w 333"/>
                <a:gd name="T53" fmla="*/ 2147483647 h 214"/>
                <a:gd name="T54" fmla="*/ 0 w 333"/>
                <a:gd name="T55" fmla="*/ 2147483647 h 214"/>
                <a:gd name="T56" fmla="*/ 2147483647 w 333"/>
                <a:gd name="T57" fmla="*/ 2147483647 h 214"/>
                <a:gd name="T58" fmla="*/ 2147483647 w 333"/>
                <a:gd name="T59" fmla="*/ 2147483647 h 214"/>
                <a:gd name="T60" fmla="*/ 2147483647 w 333"/>
                <a:gd name="T61" fmla="*/ 2147483647 h 21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33"/>
                <a:gd name="T94" fmla="*/ 0 h 214"/>
                <a:gd name="T95" fmla="*/ 333 w 333"/>
                <a:gd name="T96" fmla="*/ 214 h 214"/>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33" h="214">
                  <a:moveTo>
                    <a:pt x="22" y="93"/>
                  </a:moveTo>
                  <a:lnTo>
                    <a:pt x="21" y="67"/>
                  </a:lnTo>
                  <a:lnTo>
                    <a:pt x="2" y="46"/>
                  </a:lnTo>
                  <a:lnTo>
                    <a:pt x="77" y="19"/>
                  </a:lnTo>
                  <a:lnTo>
                    <a:pt x="139" y="33"/>
                  </a:lnTo>
                  <a:lnTo>
                    <a:pt x="181" y="3"/>
                  </a:lnTo>
                  <a:lnTo>
                    <a:pt x="238" y="0"/>
                  </a:lnTo>
                  <a:lnTo>
                    <a:pt x="230" y="14"/>
                  </a:lnTo>
                  <a:lnTo>
                    <a:pt x="270" y="27"/>
                  </a:lnTo>
                  <a:lnTo>
                    <a:pt x="294" y="56"/>
                  </a:lnTo>
                  <a:lnTo>
                    <a:pt x="302" y="81"/>
                  </a:lnTo>
                  <a:lnTo>
                    <a:pt x="333" y="121"/>
                  </a:lnTo>
                  <a:lnTo>
                    <a:pt x="329" y="160"/>
                  </a:lnTo>
                  <a:lnTo>
                    <a:pt x="297" y="176"/>
                  </a:lnTo>
                  <a:lnTo>
                    <a:pt x="305" y="209"/>
                  </a:lnTo>
                  <a:lnTo>
                    <a:pt x="293" y="214"/>
                  </a:lnTo>
                  <a:lnTo>
                    <a:pt x="278" y="193"/>
                  </a:lnTo>
                  <a:lnTo>
                    <a:pt x="262" y="198"/>
                  </a:lnTo>
                  <a:lnTo>
                    <a:pt x="227" y="171"/>
                  </a:lnTo>
                  <a:lnTo>
                    <a:pt x="225" y="139"/>
                  </a:lnTo>
                  <a:lnTo>
                    <a:pt x="205" y="128"/>
                  </a:lnTo>
                  <a:lnTo>
                    <a:pt x="163" y="155"/>
                  </a:lnTo>
                  <a:lnTo>
                    <a:pt x="147" y="157"/>
                  </a:lnTo>
                  <a:lnTo>
                    <a:pt x="147" y="136"/>
                  </a:lnTo>
                  <a:lnTo>
                    <a:pt x="133" y="136"/>
                  </a:lnTo>
                  <a:lnTo>
                    <a:pt x="126" y="109"/>
                  </a:lnTo>
                  <a:lnTo>
                    <a:pt x="16" y="134"/>
                  </a:lnTo>
                  <a:lnTo>
                    <a:pt x="0" y="120"/>
                  </a:lnTo>
                  <a:lnTo>
                    <a:pt x="22" y="93"/>
                  </a:lnTo>
                  <a:close/>
                </a:path>
              </a:pathLst>
            </a:custGeom>
            <a:solidFill>
              <a:srgbClr val="FFFF00"/>
            </a:solidFill>
            <a:ln w="9525" cap="flat">
              <a:solidFill>
                <a:srgbClr val="000000"/>
              </a:solidFill>
              <a:prstDash val="solid"/>
              <a:miter lim="800000"/>
              <a:headEnd/>
              <a:tailEnd/>
            </a:ln>
          </p:spPr>
          <p:txBody>
            <a:bodyPr/>
            <a:lstStyle/>
            <a:p>
              <a:endParaRPr lang="fr-FR" dirty="0"/>
            </a:p>
          </p:txBody>
        </p:sp>
        <p:sp>
          <p:nvSpPr>
            <p:cNvPr id="15446" name="Freeform 215"/>
            <p:cNvSpPr>
              <a:spLocks/>
            </p:cNvSpPr>
            <p:nvPr/>
          </p:nvSpPr>
          <p:spPr bwMode="auto">
            <a:xfrm>
              <a:off x="1435100" y="2744788"/>
              <a:ext cx="336550" cy="595312"/>
            </a:xfrm>
            <a:custGeom>
              <a:avLst/>
              <a:gdLst>
                <a:gd name="T0" fmla="*/ 2147483647 w 201"/>
                <a:gd name="T1" fmla="*/ 2147483647 h 355"/>
                <a:gd name="T2" fmla="*/ 2147483647 w 201"/>
                <a:gd name="T3" fmla="*/ 2147483647 h 355"/>
                <a:gd name="T4" fmla="*/ 2147483647 w 201"/>
                <a:gd name="T5" fmla="*/ 2147483647 h 355"/>
                <a:gd name="T6" fmla="*/ 2147483647 w 201"/>
                <a:gd name="T7" fmla="*/ 2147483647 h 355"/>
                <a:gd name="T8" fmla="*/ 2147483647 w 201"/>
                <a:gd name="T9" fmla="*/ 2147483647 h 355"/>
                <a:gd name="T10" fmla="*/ 2147483647 w 201"/>
                <a:gd name="T11" fmla="*/ 2147483647 h 355"/>
                <a:gd name="T12" fmla="*/ 2147483647 w 201"/>
                <a:gd name="T13" fmla="*/ 2147483647 h 355"/>
                <a:gd name="T14" fmla="*/ 2147483647 w 201"/>
                <a:gd name="T15" fmla="*/ 2147483647 h 355"/>
                <a:gd name="T16" fmla="*/ 2147483647 w 201"/>
                <a:gd name="T17" fmla="*/ 2147483647 h 355"/>
                <a:gd name="T18" fmla="*/ 2147483647 w 201"/>
                <a:gd name="T19" fmla="*/ 2147483647 h 355"/>
                <a:gd name="T20" fmla="*/ 2147483647 w 201"/>
                <a:gd name="T21" fmla="*/ 2147483647 h 355"/>
                <a:gd name="T22" fmla="*/ 2147483647 w 201"/>
                <a:gd name="T23" fmla="*/ 2147483647 h 355"/>
                <a:gd name="T24" fmla="*/ 2147483647 w 201"/>
                <a:gd name="T25" fmla="*/ 2147483647 h 355"/>
                <a:gd name="T26" fmla="*/ 2147483647 w 201"/>
                <a:gd name="T27" fmla="*/ 2147483647 h 355"/>
                <a:gd name="T28" fmla="*/ 2147483647 w 201"/>
                <a:gd name="T29" fmla="*/ 2147483647 h 355"/>
                <a:gd name="T30" fmla="*/ 2147483647 w 201"/>
                <a:gd name="T31" fmla="*/ 2147483647 h 355"/>
                <a:gd name="T32" fmla="*/ 2147483647 w 201"/>
                <a:gd name="T33" fmla="*/ 2147483647 h 355"/>
                <a:gd name="T34" fmla="*/ 2147483647 w 201"/>
                <a:gd name="T35" fmla="*/ 2147483647 h 355"/>
                <a:gd name="T36" fmla="*/ 2147483647 w 201"/>
                <a:gd name="T37" fmla="*/ 2147483647 h 355"/>
                <a:gd name="T38" fmla="*/ 2147483647 w 201"/>
                <a:gd name="T39" fmla="*/ 2147483647 h 355"/>
                <a:gd name="T40" fmla="*/ 2147483647 w 201"/>
                <a:gd name="T41" fmla="*/ 2147483647 h 355"/>
                <a:gd name="T42" fmla="*/ 2147483647 w 201"/>
                <a:gd name="T43" fmla="*/ 2147483647 h 355"/>
                <a:gd name="T44" fmla="*/ 2147483647 w 201"/>
                <a:gd name="T45" fmla="*/ 2147483647 h 355"/>
                <a:gd name="T46" fmla="*/ 2147483647 w 201"/>
                <a:gd name="T47" fmla="*/ 2147483647 h 355"/>
                <a:gd name="T48" fmla="*/ 2147483647 w 201"/>
                <a:gd name="T49" fmla="*/ 2147483647 h 355"/>
                <a:gd name="T50" fmla="*/ 2147483647 w 201"/>
                <a:gd name="T51" fmla="*/ 2147483647 h 355"/>
                <a:gd name="T52" fmla="*/ 2147483647 w 201"/>
                <a:gd name="T53" fmla="*/ 2147483647 h 355"/>
                <a:gd name="T54" fmla="*/ 2147483647 w 201"/>
                <a:gd name="T55" fmla="*/ 2147483647 h 355"/>
                <a:gd name="T56" fmla="*/ 2147483647 w 201"/>
                <a:gd name="T57" fmla="*/ 2147483647 h 355"/>
                <a:gd name="T58" fmla="*/ 2147483647 w 201"/>
                <a:gd name="T59" fmla="*/ 2147483647 h 355"/>
                <a:gd name="T60" fmla="*/ 2147483647 w 201"/>
                <a:gd name="T61" fmla="*/ 2147483647 h 355"/>
                <a:gd name="T62" fmla="*/ 2147483647 w 201"/>
                <a:gd name="T63" fmla="*/ 2147483647 h 355"/>
                <a:gd name="T64" fmla="*/ 2147483647 w 201"/>
                <a:gd name="T65" fmla="*/ 2147483647 h 355"/>
                <a:gd name="T66" fmla="*/ 2147483647 w 201"/>
                <a:gd name="T67" fmla="*/ 2147483647 h 355"/>
                <a:gd name="T68" fmla="*/ 2147483647 w 201"/>
                <a:gd name="T69" fmla="*/ 2147483647 h 355"/>
                <a:gd name="T70" fmla="*/ 2147483647 w 201"/>
                <a:gd name="T71" fmla="*/ 0 h 355"/>
                <a:gd name="T72" fmla="*/ 0 w 201"/>
                <a:gd name="T73" fmla="*/ 2147483647 h 355"/>
                <a:gd name="T74" fmla="*/ 2147483647 w 201"/>
                <a:gd name="T75" fmla="*/ 2147483647 h 355"/>
                <a:gd name="T76" fmla="*/ 2147483647 w 201"/>
                <a:gd name="T77" fmla="*/ 2147483647 h 355"/>
                <a:gd name="T78" fmla="*/ 2147483647 w 201"/>
                <a:gd name="T79" fmla="*/ 2147483647 h 355"/>
                <a:gd name="T80" fmla="*/ 2147483647 w 201"/>
                <a:gd name="T81" fmla="*/ 2147483647 h 3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201"/>
                <a:gd name="T124" fmla="*/ 0 h 355"/>
                <a:gd name="T125" fmla="*/ 201 w 201"/>
                <a:gd name="T126" fmla="*/ 355 h 35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201" h="355">
                  <a:moveTo>
                    <a:pt x="16" y="85"/>
                  </a:moveTo>
                  <a:lnTo>
                    <a:pt x="53" y="147"/>
                  </a:lnTo>
                  <a:lnTo>
                    <a:pt x="53" y="195"/>
                  </a:lnTo>
                  <a:lnTo>
                    <a:pt x="59" y="208"/>
                  </a:lnTo>
                  <a:lnTo>
                    <a:pt x="53" y="246"/>
                  </a:lnTo>
                  <a:lnTo>
                    <a:pt x="54" y="274"/>
                  </a:lnTo>
                  <a:lnTo>
                    <a:pt x="77" y="298"/>
                  </a:lnTo>
                  <a:lnTo>
                    <a:pt x="85" y="294"/>
                  </a:lnTo>
                  <a:lnTo>
                    <a:pt x="83" y="302"/>
                  </a:lnTo>
                  <a:lnTo>
                    <a:pt x="72" y="309"/>
                  </a:lnTo>
                  <a:lnTo>
                    <a:pt x="53" y="307"/>
                  </a:lnTo>
                  <a:lnTo>
                    <a:pt x="65" y="344"/>
                  </a:lnTo>
                  <a:lnTo>
                    <a:pt x="83" y="355"/>
                  </a:lnTo>
                  <a:lnTo>
                    <a:pt x="109" y="333"/>
                  </a:lnTo>
                  <a:lnTo>
                    <a:pt x="139" y="342"/>
                  </a:lnTo>
                  <a:lnTo>
                    <a:pt x="179" y="349"/>
                  </a:lnTo>
                  <a:lnTo>
                    <a:pt x="201" y="322"/>
                  </a:lnTo>
                  <a:lnTo>
                    <a:pt x="200" y="296"/>
                  </a:lnTo>
                  <a:lnTo>
                    <a:pt x="181" y="275"/>
                  </a:lnTo>
                  <a:lnTo>
                    <a:pt x="144" y="267"/>
                  </a:lnTo>
                  <a:lnTo>
                    <a:pt x="128" y="254"/>
                  </a:lnTo>
                  <a:lnTo>
                    <a:pt x="182" y="202"/>
                  </a:lnTo>
                  <a:lnTo>
                    <a:pt x="181" y="165"/>
                  </a:lnTo>
                  <a:lnTo>
                    <a:pt x="137" y="131"/>
                  </a:lnTo>
                  <a:lnTo>
                    <a:pt x="144" y="111"/>
                  </a:lnTo>
                  <a:lnTo>
                    <a:pt x="134" y="106"/>
                  </a:lnTo>
                  <a:lnTo>
                    <a:pt x="136" y="96"/>
                  </a:lnTo>
                  <a:lnTo>
                    <a:pt x="110" y="58"/>
                  </a:lnTo>
                  <a:lnTo>
                    <a:pt x="112" y="48"/>
                  </a:lnTo>
                  <a:lnTo>
                    <a:pt x="126" y="37"/>
                  </a:lnTo>
                  <a:lnTo>
                    <a:pt x="120" y="16"/>
                  </a:lnTo>
                  <a:lnTo>
                    <a:pt x="102" y="11"/>
                  </a:lnTo>
                  <a:lnTo>
                    <a:pt x="88" y="11"/>
                  </a:lnTo>
                  <a:lnTo>
                    <a:pt x="73" y="24"/>
                  </a:lnTo>
                  <a:lnTo>
                    <a:pt x="49" y="21"/>
                  </a:lnTo>
                  <a:lnTo>
                    <a:pt x="1" y="0"/>
                  </a:lnTo>
                  <a:lnTo>
                    <a:pt x="0" y="15"/>
                  </a:lnTo>
                  <a:lnTo>
                    <a:pt x="13" y="21"/>
                  </a:lnTo>
                  <a:lnTo>
                    <a:pt x="16" y="8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7" name="Freeform 216"/>
            <p:cNvSpPr>
              <a:spLocks/>
            </p:cNvSpPr>
            <p:nvPr/>
          </p:nvSpPr>
          <p:spPr bwMode="auto">
            <a:xfrm>
              <a:off x="1565275" y="3648075"/>
              <a:ext cx="498475" cy="376238"/>
            </a:xfrm>
            <a:custGeom>
              <a:avLst/>
              <a:gdLst>
                <a:gd name="T0" fmla="*/ 2147483647 w 298"/>
                <a:gd name="T1" fmla="*/ 2147483647 h 225"/>
                <a:gd name="T2" fmla="*/ 2147483647 w 298"/>
                <a:gd name="T3" fmla="*/ 2147483647 h 225"/>
                <a:gd name="T4" fmla="*/ 2147483647 w 298"/>
                <a:gd name="T5" fmla="*/ 2147483647 h 225"/>
                <a:gd name="T6" fmla="*/ 2147483647 w 298"/>
                <a:gd name="T7" fmla="*/ 2147483647 h 225"/>
                <a:gd name="T8" fmla="*/ 2147483647 w 298"/>
                <a:gd name="T9" fmla="*/ 2147483647 h 225"/>
                <a:gd name="T10" fmla="*/ 2147483647 w 298"/>
                <a:gd name="T11" fmla="*/ 2147483647 h 225"/>
                <a:gd name="T12" fmla="*/ 2147483647 w 298"/>
                <a:gd name="T13" fmla="*/ 2147483647 h 225"/>
                <a:gd name="T14" fmla="*/ 2147483647 w 298"/>
                <a:gd name="T15" fmla="*/ 2147483647 h 225"/>
                <a:gd name="T16" fmla="*/ 2147483647 w 298"/>
                <a:gd name="T17" fmla="*/ 2147483647 h 225"/>
                <a:gd name="T18" fmla="*/ 2147483647 w 298"/>
                <a:gd name="T19" fmla="*/ 0 h 225"/>
                <a:gd name="T20" fmla="*/ 2147483647 w 298"/>
                <a:gd name="T21" fmla="*/ 2147483647 h 225"/>
                <a:gd name="T22" fmla="*/ 2147483647 w 298"/>
                <a:gd name="T23" fmla="*/ 2147483647 h 225"/>
                <a:gd name="T24" fmla="*/ 2147483647 w 298"/>
                <a:gd name="T25" fmla="*/ 2147483647 h 225"/>
                <a:gd name="T26" fmla="*/ 2147483647 w 298"/>
                <a:gd name="T27" fmla="*/ 2147483647 h 225"/>
                <a:gd name="T28" fmla="*/ 2147483647 w 298"/>
                <a:gd name="T29" fmla="*/ 2147483647 h 225"/>
                <a:gd name="T30" fmla="*/ 2147483647 w 298"/>
                <a:gd name="T31" fmla="*/ 2147483647 h 225"/>
                <a:gd name="T32" fmla="*/ 2147483647 w 298"/>
                <a:gd name="T33" fmla="*/ 2147483647 h 225"/>
                <a:gd name="T34" fmla="*/ 2147483647 w 298"/>
                <a:gd name="T35" fmla="*/ 2147483647 h 225"/>
                <a:gd name="T36" fmla="*/ 2147483647 w 298"/>
                <a:gd name="T37" fmla="*/ 2147483647 h 225"/>
                <a:gd name="T38" fmla="*/ 2147483647 w 298"/>
                <a:gd name="T39" fmla="*/ 2147483647 h 225"/>
                <a:gd name="T40" fmla="*/ 2147483647 w 298"/>
                <a:gd name="T41" fmla="*/ 2147483647 h 225"/>
                <a:gd name="T42" fmla="*/ 2147483647 w 298"/>
                <a:gd name="T43" fmla="*/ 2147483647 h 225"/>
                <a:gd name="T44" fmla="*/ 2147483647 w 298"/>
                <a:gd name="T45" fmla="*/ 2147483647 h 225"/>
                <a:gd name="T46" fmla="*/ 2147483647 w 298"/>
                <a:gd name="T47" fmla="*/ 2147483647 h 225"/>
                <a:gd name="T48" fmla="*/ 2147483647 w 298"/>
                <a:gd name="T49" fmla="*/ 2147483647 h 225"/>
                <a:gd name="T50" fmla="*/ 2147483647 w 298"/>
                <a:gd name="T51" fmla="*/ 2147483647 h 225"/>
                <a:gd name="T52" fmla="*/ 0 w 298"/>
                <a:gd name="T53" fmla="*/ 2147483647 h 225"/>
                <a:gd name="T54" fmla="*/ 2147483647 w 298"/>
                <a:gd name="T55" fmla="*/ 2147483647 h 225"/>
                <a:gd name="T56" fmla="*/ 2147483647 w 298"/>
                <a:gd name="T57" fmla="*/ 2147483647 h 225"/>
                <a:gd name="T58" fmla="*/ 2147483647 w 298"/>
                <a:gd name="T59" fmla="*/ 2147483647 h 22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25"/>
                <a:gd name="T92" fmla="*/ 298 w 298"/>
                <a:gd name="T93" fmla="*/ 225 h 225"/>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25">
                  <a:moveTo>
                    <a:pt x="34" y="118"/>
                  </a:moveTo>
                  <a:lnTo>
                    <a:pt x="63" y="118"/>
                  </a:lnTo>
                  <a:lnTo>
                    <a:pt x="77" y="113"/>
                  </a:lnTo>
                  <a:lnTo>
                    <a:pt x="71" y="86"/>
                  </a:lnTo>
                  <a:lnTo>
                    <a:pt x="35" y="79"/>
                  </a:lnTo>
                  <a:lnTo>
                    <a:pt x="32" y="63"/>
                  </a:lnTo>
                  <a:lnTo>
                    <a:pt x="67" y="60"/>
                  </a:lnTo>
                  <a:lnTo>
                    <a:pt x="37" y="47"/>
                  </a:lnTo>
                  <a:lnTo>
                    <a:pt x="21" y="6"/>
                  </a:lnTo>
                  <a:lnTo>
                    <a:pt x="23" y="0"/>
                  </a:lnTo>
                  <a:lnTo>
                    <a:pt x="131" y="20"/>
                  </a:lnTo>
                  <a:lnTo>
                    <a:pt x="183" y="11"/>
                  </a:lnTo>
                  <a:lnTo>
                    <a:pt x="186" y="25"/>
                  </a:lnTo>
                  <a:lnTo>
                    <a:pt x="213" y="33"/>
                  </a:lnTo>
                  <a:lnTo>
                    <a:pt x="216" y="46"/>
                  </a:lnTo>
                  <a:lnTo>
                    <a:pt x="280" y="63"/>
                  </a:lnTo>
                  <a:lnTo>
                    <a:pt x="298" y="60"/>
                  </a:lnTo>
                  <a:lnTo>
                    <a:pt x="256" y="180"/>
                  </a:lnTo>
                  <a:lnTo>
                    <a:pt x="226" y="207"/>
                  </a:lnTo>
                  <a:lnTo>
                    <a:pt x="213" y="196"/>
                  </a:lnTo>
                  <a:lnTo>
                    <a:pt x="146" y="204"/>
                  </a:lnTo>
                  <a:lnTo>
                    <a:pt x="136" y="223"/>
                  </a:lnTo>
                  <a:lnTo>
                    <a:pt x="80" y="225"/>
                  </a:lnTo>
                  <a:lnTo>
                    <a:pt x="35" y="212"/>
                  </a:lnTo>
                  <a:lnTo>
                    <a:pt x="15" y="196"/>
                  </a:lnTo>
                  <a:lnTo>
                    <a:pt x="31" y="167"/>
                  </a:lnTo>
                  <a:lnTo>
                    <a:pt x="0" y="129"/>
                  </a:lnTo>
                  <a:lnTo>
                    <a:pt x="34" y="118"/>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48" name="Freeform 217"/>
            <p:cNvSpPr>
              <a:spLocks/>
            </p:cNvSpPr>
            <p:nvPr/>
          </p:nvSpPr>
          <p:spPr bwMode="auto">
            <a:xfrm>
              <a:off x="1296988" y="3976688"/>
              <a:ext cx="504825" cy="373062"/>
            </a:xfrm>
            <a:custGeom>
              <a:avLst/>
              <a:gdLst>
                <a:gd name="T0" fmla="*/ 0 w 301"/>
                <a:gd name="T1" fmla="*/ 2147483647 h 223"/>
                <a:gd name="T2" fmla="*/ 2147483647 w 301"/>
                <a:gd name="T3" fmla="*/ 2147483647 h 223"/>
                <a:gd name="T4" fmla="*/ 2147483647 w 301"/>
                <a:gd name="T5" fmla="*/ 2147483647 h 223"/>
                <a:gd name="T6" fmla="*/ 2147483647 w 301"/>
                <a:gd name="T7" fmla="*/ 2147483647 h 223"/>
                <a:gd name="T8" fmla="*/ 2147483647 w 301"/>
                <a:gd name="T9" fmla="*/ 2147483647 h 223"/>
                <a:gd name="T10" fmla="*/ 2147483647 w 301"/>
                <a:gd name="T11" fmla="*/ 2147483647 h 223"/>
                <a:gd name="T12" fmla="*/ 2147483647 w 301"/>
                <a:gd name="T13" fmla="*/ 2147483647 h 223"/>
                <a:gd name="T14" fmla="*/ 2147483647 w 301"/>
                <a:gd name="T15" fmla="*/ 2147483647 h 223"/>
                <a:gd name="T16" fmla="*/ 2147483647 w 301"/>
                <a:gd name="T17" fmla="*/ 2147483647 h 223"/>
                <a:gd name="T18" fmla="*/ 2147483647 w 301"/>
                <a:gd name="T19" fmla="*/ 0 h 223"/>
                <a:gd name="T20" fmla="*/ 2147483647 w 301"/>
                <a:gd name="T21" fmla="*/ 2147483647 h 223"/>
                <a:gd name="T22" fmla="*/ 2147483647 w 301"/>
                <a:gd name="T23" fmla="*/ 2147483647 h 223"/>
                <a:gd name="T24" fmla="*/ 2147483647 w 301"/>
                <a:gd name="T25" fmla="*/ 2147483647 h 223"/>
                <a:gd name="T26" fmla="*/ 2147483647 w 301"/>
                <a:gd name="T27" fmla="*/ 2147483647 h 223"/>
                <a:gd name="T28" fmla="*/ 2147483647 w 301"/>
                <a:gd name="T29" fmla="*/ 2147483647 h 223"/>
                <a:gd name="T30" fmla="*/ 2147483647 w 301"/>
                <a:gd name="T31" fmla="*/ 2147483647 h 223"/>
                <a:gd name="T32" fmla="*/ 2147483647 w 301"/>
                <a:gd name="T33" fmla="*/ 2147483647 h 223"/>
                <a:gd name="T34" fmla="*/ 2147483647 w 301"/>
                <a:gd name="T35" fmla="*/ 2147483647 h 223"/>
                <a:gd name="T36" fmla="*/ 2147483647 w 301"/>
                <a:gd name="T37" fmla="*/ 2147483647 h 223"/>
                <a:gd name="T38" fmla="*/ 2147483647 w 301"/>
                <a:gd name="T39" fmla="*/ 2147483647 h 223"/>
                <a:gd name="T40" fmla="*/ 2147483647 w 301"/>
                <a:gd name="T41" fmla="*/ 2147483647 h 223"/>
                <a:gd name="T42" fmla="*/ 2147483647 w 301"/>
                <a:gd name="T43" fmla="*/ 2147483647 h 223"/>
                <a:gd name="T44" fmla="*/ 2147483647 w 301"/>
                <a:gd name="T45" fmla="*/ 2147483647 h 223"/>
                <a:gd name="T46" fmla="*/ 2147483647 w 301"/>
                <a:gd name="T47" fmla="*/ 2147483647 h 223"/>
                <a:gd name="T48" fmla="*/ 2147483647 w 301"/>
                <a:gd name="T49" fmla="*/ 2147483647 h 223"/>
                <a:gd name="T50" fmla="*/ 2147483647 w 301"/>
                <a:gd name="T51" fmla="*/ 2147483647 h 223"/>
                <a:gd name="T52" fmla="*/ 2147483647 w 301"/>
                <a:gd name="T53" fmla="*/ 2147483647 h 223"/>
                <a:gd name="T54" fmla="*/ 2147483647 w 301"/>
                <a:gd name="T55" fmla="*/ 2147483647 h 223"/>
                <a:gd name="T56" fmla="*/ 0 w 301"/>
                <a:gd name="T57" fmla="*/ 2147483647 h 223"/>
                <a:gd name="T58" fmla="*/ 0 w 301"/>
                <a:gd name="T59" fmla="*/ 2147483647 h 223"/>
                <a:gd name="T60" fmla="*/ 0 w 301"/>
                <a:gd name="T61" fmla="*/ 2147483647 h 22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1"/>
                <a:gd name="T94" fmla="*/ 0 h 223"/>
                <a:gd name="T95" fmla="*/ 301 w 301"/>
                <a:gd name="T96" fmla="*/ 223 h 223"/>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1" h="223">
                  <a:moveTo>
                    <a:pt x="0" y="47"/>
                  </a:moveTo>
                  <a:lnTo>
                    <a:pt x="34" y="5"/>
                  </a:lnTo>
                  <a:lnTo>
                    <a:pt x="82" y="48"/>
                  </a:lnTo>
                  <a:lnTo>
                    <a:pt x="120" y="58"/>
                  </a:lnTo>
                  <a:lnTo>
                    <a:pt x="114" y="15"/>
                  </a:lnTo>
                  <a:lnTo>
                    <a:pt x="130" y="7"/>
                  </a:lnTo>
                  <a:lnTo>
                    <a:pt x="131" y="40"/>
                  </a:lnTo>
                  <a:lnTo>
                    <a:pt x="151" y="34"/>
                  </a:lnTo>
                  <a:lnTo>
                    <a:pt x="151" y="15"/>
                  </a:lnTo>
                  <a:lnTo>
                    <a:pt x="175" y="0"/>
                  </a:lnTo>
                  <a:lnTo>
                    <a:pt x="195" y="16"/>
                  </a:lnTo>
                  <a:lnTo>
                    <a:pt x="240" y="29"/>
                  </a:lnTo>
                  <a:lnTo>
                    <a:pt x="282" y="112"/>
                  </a:lnTo>
                  <a:lnTo>
                    <a:pt x="285" y="187"/>
                  </a:lnTo>
                  <a:lnTo>
                    <a:pt x="301" y="199"/>
                  </a:lnTo>
                  <a:lnTo>
                    <a:pt x="256" y="218"/>
                  </a:lnTo>
                  <a:lnTo>
                    <a:pt x="215" y="202"/>
                  </a:lnTo>
                  <a:lnTo>
                    <a:pt x="186" y="210"/>
                  </a:lnTo>
                  <a:lnTo>
                    <a:pt x="173" y="210"/>
                  </a:lnTo>
                  <a:lnTo>
                    <a:pt x="170" y="223"/>
                  </a:lnTo>
                  <a:lnTo>
                    <a:pt x="143" y="203"/>
                  </a:lnTo>
                  <a:lnTo>
                    <a:pt x="122" y="200"/>
                  </a:lnTo>
                  <a:lnTo>
                    <a:pt x="117" y="186"/>
                  </a:lnTo>
                  <a:lnTo>
                    <a:pt x="91" y="179"/>
                  </a:lnTo>
                  <a:lnTo>
                    <a:pt x="59" y="155"/>
                  </a:lnTo>
                  <a:lnTo>
                    <a:pt x="51" y="123"/>
                  </a:lnTo>
                  <a:lnTo>
                    <a:pt x="19" y="79"/>
                  </a:lnTo>
                  <a:lnTo>
                    <a:pt x="2" y="63"/>
                  </a:lnTo>
                  <a:lnTo>
                    <a:pt x="0" y="47"/>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49" name="Freeform 218"/>
            <p:cNvSpPr>
              <a:spLocks/>
            </p:cNvSpPr>
            <p:nvPr/>
          </p:nvSpPr>
          <p:spPr bwMode="auto">
            <a:xfrm>
              <a:off x="846138" y="3419475"/>
              <a:ext cx="508000" cy="363538"/>
            </a:xfrm>
            <a:custGeom>
              <a:avLst/>
              <a:gdLst>
                <a:gd name="T0" fmla="*/ 2147483647 w 304"/>
                <a:gd name="T1" fmla="*/ 2147483647 h 217"/>
                <a:gd name="T2" fmla="*/ 2147483647 w 304"/>
                <a:gd name="T3" fmla="*/ 2147483647 h 217"/>
                <a:gd name="T4" fmla="*/ 2147483647 w 304"/>
                <a:gd name="T5" fmla="*/ 2147483647 h 217"/>
                <a:gd name="T6" fmla="*/ 2147483647 w 304"/>
                <a:gd name="T7" fmla="*/ 2147483647 h 217"/>
                <a:gd name="T8" fmla="*/ 2147483647 w 304"/>
                <a:gd name="T9" fmla="*/ 2147483647 h 217"/>
                <a:gd name="T10" fmla="*/ 2147483647 w 304"/>
                <a:gd name="T11" fmla="*/ 2147483647 h 217"/>
                <a:gd name="T12" fmla="*/ 2147483647 w 304"/>
                <a:gd name="T13" fmla="*/ 2147483647 h 217"/>
                <a:gd name="T14" fmla="*/ 2147483647 w 304"/>
                <a:gd name="T15" fmla="*/ 2147483647 h 217"/>
                <a:gd name="T16" fmla="*/ 0 w 304"/>
                <a:gd name="T17" fmla="*/ 2147483647 h 217"/>
                <a:gd name="T18" fmla="*/ 2147483647 w 304"/>
                <a:gd name="T19" fmla="*/ 0 h 217"/>
                <a:gd name="T20" fmla="*/ 2147483647 w 304"/>
                <a:gd name="T21" fmla="*/ 2147483647 h 217"/>
                <a:gd name="T22" fmla="*/ 2147483647 w 304"/>
                <a:gd name="T23" fmla="*/ 2147483647 h 217"/>
                <a:gd name="T24" fmla="*/ 2147483647 w 304"/>
                <a:gd name="T25" fmla="*/ 2147483647 h 217"/>
                <a:gd name="T26" fmla="*/ 2147483647 w 304"/>
                <a:gd name="T27" fmla="*/ 2147483647 h 217"/>
                <a:gd name="T28" fmla="*/ 2147483647 w 304"/>
                <a:gd name="T29" fmla="*/ 2147483647 h 217"/>
                <a:gd name="T30" fmla="*/ 2147483647 w 304"/>
                <a:gd name="T31" fmla="*/ 2147483647 h 217"/>
                <a:gd name="T32" fmla="*/ 2147483647 w 304"/>
                <a:gd name="T33" fmla="*/ 2147483647 h 217"/>
                <a:gd name="T34" fmla="*/ 2147483647 w 304"/>
                <a:gd name="T35" fmla="*/ 2147483647 h 217"/>
                <a:gd name="T36" fmla="*/ 2147483647 w 304"/>
                <a:gd name="T37" fmla="*/ 2147483647 h 217"/>
                <a:gd name="T38" fmla="*/ 2147483647 w 304"/>
                <a:gd name="T39" fmla="*/ 2147483647 h 217"/>
                <a:gd name="T40" fmla="*/ 2147483647 w 304"/>
                <a:gd name="T41" fmla="*/ 2147483647 h 217"/>
                <a:gd name="T42" fmla="*/ 2147483647 w 304"/>
                <a:gd name="T43" fmla="*/ 2147483647 h 217"/>
                <a:gd name="T44" fmla="*/ 2147483647 w 304"/>
                <a:gd name="T45" fmla="*/ 2147483647 h 217"/>
                <a:gd name="T46" fmla="*/ 2147483647 w 304"/>
                <a:gd name="T47" fmla="*/ 2147483647 h 217"/>
                <a:gd name="T48" fmla="*/ 2147483647 w 304"/>
                <a:gd name="T49" fmla="*/ 2147483647 h 217"/>
                <a:gd name="T50" fmla="*/ 2147483647 w 304"/>
                <a:gd name="T51" fmla="*/ 2147483647 h 217"/>
                <a:gd name="T52" fmla="*/ 2147483647 w 304"/>
                <a:gd name="T53" fmla="*/ 2147483647 h 217"/>
                <a:gd name="T54" fmla="*/ 2147483647 w 304"/>
                <a:gd name="T55" fmla="*/ 2147483647 h 217"/>
                <a:gd name="T56" fmla="*/ 2147483647 w 304"/>
                <a:gd name="T57" fmla="*/ 2147483647 h 217"/>
                <a:gd name="T58" fmla="*/ 2147483647 w 304"/>
                <a:gd name="T59" fmla="*/ 2147483647 h 217"/>
                <a:gd name="T60" fmla="*/ 2147483647 w 304"/>
                <a:gd name="T61" fmla="*/ 2147483647 h 217"/>
                <a:gd name="T62" fmla="*/ 2147483647 w 304"/>
                <a:gd name="T63" fmla="*/ 2147483647 h 217"/>
                <a:gd name="T64" fmla="*/ 2147483647 w 304"/>
                <a:gd name="T65" fmla="*/ 2147483647 h 217"/>
                <a:gd name="T66" fmla="*/ 2147483647 w 304"/>
                <a:gd name="T67" fmla="*/ 2147483647 h 217"/>
                <a:gd name="T68" fmla="*/ 2147483647 w 304"/>
                <a:gd name="T69" fmla="*/ 2147483647 h 217"/>
                <a:gd name="T70" fmla="*/ 2147483647 w 304"/>
                <a:gd name="T71" fmla="*/ 2147483647 h 217"/>
                <a:gd name="T72" fmla="*/ 2147483647 w 304"/>
                <a:gd name="T73" fmla="*/ 2147483647 h 217"/>
                <a:gd name="T74" fmla="*/ 2147483647 w 304"/>
                <a:gd name="T75" fmla="*/ 2147483647 h 217"/>
                <a:gd name="T76" fmla="*/ 2147483647 w 304"/>
                <a:gd name="T77" fmla="*/ 2147483647 h 21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04"/>
                <a:gd name="T118" fmla="*/ 0 h 217"/>
                <a:gd name="T119" fmla="*/ 304 w 304"/>
                <a:gd name="T120" fmla="*/ 217 h 217"/>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04" h="217">
                  <a:moveTo>
                    <a:pt x="83" y="150"/>
                  </a:moveTo>
                  <a:lnTo>
                    <a:pt x="67" y="139"/>
                  </a:lnTo>
                  <a:lnTo>
                    <a:pt x="41" y="137"/>
                  </a:lnTo>
                  <a:lnTo>
                    <a:pt x="29" y="118"/>
                  </a:lnTo>
                  <a:lnTo>
                    <a:pt x="32" y="105"/>
                  </a:lnTo>
                  <a:lnTo>
                    <a:pt x="54" y="91"/>
                  </a:lnTo>
                  <a:lnTo>
                    <a:pt x="59" y="67"/>
                  </a:lnTo>
                  <a:lnTo>
                    <a:pt x="14" y="54"/>
                  </a:lnTo>
                  <a:lnTo>
                    <a:pt x="0" y="16"/>
                  </a:lnTo>
                  <a:lnTo>
                    <a:pt x="40" y="0"/>
                  </a:lnTo>
                  <a:lnTo>
                    <a:pt x="91" y="19"/>
                  </a:lnTo>
                  <a:lnTo>
                    <a:pt x="120" y="4"/>
                  </a:lnTo>
                  <a:lnTo>
                    <a:pt x="197" y="36"/>
                  </a:lnTo>
                  <a:lnTo>
                    <a:pt x="193" y="52"/>
                  </a:lnTo>
                  <a:lnTo>
                    <a:pt x="205" y="56"/>
                  </a:lnTo>
                  <a:lnTo>
                    <a:pt x="227" y="22"/>
                  </a:lnTo>
                  <a:lnTo>
                    <a:pt x="243" y="20"/>
                  </a:lnTo>
                  <a:lnTo>
                    <a:pt x="251" y="36"/>
                  </a:lnTo>
                  <a:lnTo>
                    <a:pt x="267" y="33"/>
                  </a:lnTo>
                  <a:lnTo>
                    <a:pt x="273" y="51"/>
                  </a:lnTo>
                  <a:lnTo>
                    <a:pt x="264" y="70"/>
                  </a:lnTo>
                  <a:lnTo>
                    <a:pt x="291" y="78"/>
                  </a:lnTo>
                  <a:lnTo>
                    <a:pt x="304" y="121"/>
                  </a:lnTo>
                  <a:lnTo>
                    <a:pt x="288" y="148"/>
                  </a:lnTo>
                  <a:lnTo>
                    <a:pt x="291" y="169"/>
                  </a:lnTo>
                  <a:lnTo>
                    <a:pt x="289" y="199"/>
                  </a:lnTo>
                  <a:lnTo>
                    <a:pt x="221" y="217"/>
                  </a:lnTo>
                  <a:lnTo>
                    <a:pt x="216" y="198"/>
                  </a:lnTo>
                  <a:lnTo>
                    <a:pt x="153" y="203"/>
                  </a:lnTo>
                  <a:lnTo>
                    <a:pt x="141" y="183"/>
                  </a:lnTo>
                  <a:lnTo>
                    <a:pt x="173" y="190"/>
                  </a:lnTo>
                  <a:lnTo>
                    <a:pt x="177" y="177"/>
                  </a:lnTo>
                  <a:lnTo>
                    <a:pt x="166" y="168"/>
                  </a:lnTo>
                  <a:lnTo>
                    <a:pt x="133" y="172"/>
                  </a:lnTo>
                  <a:lnTo>
                    <a:pt x="134" y="182"/>
                  </a:lnTo>
                  <a:lnTo>
                    <a:pt x="99" y="177"/>
                  </a:lnTo>
                  <a:lnTo>
                    <a:pt x="83" y="15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0" name="Freeform 219"/>
            <p:cNvSpPr>
              <a:spLocks/>
            </p:cNvSpPr>
            <p:nvPr/>
          </p:nvSpPr>
          <p:spPr bwMode="auto">
            <a:xfrm>
              <a:off x="966788" y="3792538"/>
              <a:ext cx="58737" cy="57150"/>
            </a:xfrm>
            <a:custGeom>
              <a:avLst/>
              <a:gdLst>
                <a:gd name="T0" fmla="*/ 0 w 35"/>
                <a:gd name="T1" fmla="*/ 0 h 34"/>
                <a:gd name="T2" fmla="*/ 2147483647 w 35"/>
                <a:gd name="T3" fmla="*/ 2147483647 h 34"/>
                <a:gd name="T4" fmla="*/ 2147483647 w 35"/>
                <a:gd name="T5" fmla="*/ 2147483647 h 34"/>
                <a:gd name="T6" fmla="*/ 2147483647 w 35"/>
                <a:gd name="T7" fmla="*/ 2147483647 h 34"/>
                <a:gd name="T8" fmla="*/ 0 w 35"/>
                <a:gd name="T9" fmla="*/ 0 h 34"/>
                <a:gd name="T10" fmla="*/ 0 w 35"/>
                <a:gd name="T11" fmla="*/ 0 h 34"/>
                <a:gd name="T12" fmla="*/ 0 w 35"/>
                <a:gd name="T13" fmla="*/ 0 h 34"/>
                <a:gd name="T14" fmla="*/ 0 60000 65536"/>
                <a:gd name="T15" fmla="*/ 0 60000 65536"/>
                <a:gd name="T16" fmla="*/ 0 60000 65536"/>
                <a:gd name="T17" fmla="*/ 0 60000 65536"/>
                <a:gd name="T18" fmla="*/ 0 60000 65536"/>
                <a:gd name="T19" fmla="*/ 0 60000 65536"/>
                <a:gd name="T20" fmla="*/ 0 60000 65536"/>
                <a:gd name="T21" fmla="*/ 0 w 35"/>
                <a:gd name="T22" fmla="*/ 0 h 34"/>
                <a:gd name="T23" fmla="*/ 35 w 35"/>
                <a:gd name="T24" fmla="*/ 34 h 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5" h="34">
                  <a:moveTo>
                    <a:pt x="0" y="0"/>
                  </a:moveTo>
                  <a:lnTo>
                    <a:pt x="35" y="26"/>
                  </a:lnTo>
                  <a:lnTo>
                    <a:pt x="30" y="34"/>
                  </a:lnTo>
                  <a:lnTo>
                    <a:pt x="1" y="28"/>
                  </a:lnTo>
                  <a:lnTo>
                    <a:pt x="0"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1" name="Freeform 220"/>
            <p:cNvSpPr>
              <a:spLocks/>
            </p:cNvSpPr>
            <p:nvPr/>
          </p:nvSpPr>
          <p:spPr bwMode="auto">
            <a:xfrm>
              <a:off x="2432050" y="2476500"/>
              <a:ext cx="533400" cy="368300"/>
            </a:xfrm>
            <a:custGeom>
              <a:avLst/>
              <a:gdLst>
                <a:gd name="T0" fmla="*/ 2147483647 w 319"/>
                <a:gd name="T1" fmla="*/ 2147483647 h 219"/>
                <a:gd name="T2" fmla="*/ 2147483647 w 319"/>
                <a:gd name="T3" fmla="*/ 2147483647 h 219"/>
                <a:gd name="T4" fmla="*/ 2147483647 w 319"/>
                <a:gd name="T5" fmla="*/ 2147483647 h 219"/>
                <a:gd name="T6" fmla="*/ 2147483647 w 319"/>
                <a:gd name="T7" fmla="*/ 2147483647 h 219"/>
                <a:gd name="T8" fmla="*/ 2147483647 w 319"/>
                <a:gd name="T9" fmla="*/ 0 h 219"/>
                <a:gd name="T10" fmla="*/ 2147483647 w 319"/>
                <a:gd name="T11" fmla="*/ 2147483647 h 219"/>
                <a:gd name="T12" fmla="*/ 2147483647 w 319"/>
                <a:gd name="T13" fmla="*/ 2147483647 h 219"/>
                <a:gd name="T14" fmla="*/ 2147483647 w 319"/>
                <a:gd name="T15" fmla="*/ 2147483647 h 219"/>
                <a:gd name="T16" fmla="*/ 2147483647 w 319"/>
                <a:gd name="T17" fmla="*/ 2147483647 h 219"/>
                <a:gd name="T18" fmla="*/ 2147483647 w 319"/>
                <a:gd name="T19" fmla="*/ 2147483647 h 219"/>
                <a:gd name="T20" fmla="*/ 2147483647 w 319"/>
                <a:gd name="T21" fmla="*/ 2147483647 h 219"/>
                <a:gd name="T22" fmla="*/ 2147483647 w 319"/>
                <a:gd name="T23" fmla="*/ 2147483647 h 219"/>
                <a:gd name="T24" fmla="*/ 2147483647 w 319"/>
                <a:gd name="T25" fmla="*/ 2147483647 h 219"/>
                <a:gd name="T26" fmla="*/ 2147483647 w 319"/>
                <a:gd name="T27" fmla="*/ 2147483647 h 219"/>
                <a:gd name="T28" fmla="*/ 2147483647 w 319"/>
                <a:gd name="T29" fmla="*/ 2147483647 h 219"/>
                <a:gd name="T30" fmla="*/ 2147483647 w 319"/>
                <a:gd name="T31" fmla="*/ 2147483647 h 219"/>
                <a:gd name="T32" fmla="*/ 2147483647 w 319"/>
                <a:gd name="T33" fmla="*/ 2147483647 h 219"/>
                <a:gd name="T34" fmla="*/ 2147483647 w 319"/>
                <a:gd name="T35" fmla="*/ 2147483647 h 219"/>
                <a:gd name="T36" fmla="*/ 2147483647 w 319"/>
                <a:gd name="T37" fmla="*/ 2147483647 h 219"/>
                <a:gd name="T38" fmla="*/ 2147483647 w 319"/>
                <a:gd name="T39" fmla="*/ 2147483647 h 219"/>
                <a:gd name="T40" fmla="*/ 2147483647 w 319"/>
                <a:gd name="T41" fmla="*/ 2147483647 h 219"/>
                <a:gd name="T42" fmla="*/ 2147483647 w 319"/>
                <a:gd name="T43" fmla="*/ 2147483647 h 219"/>
                <a:gd name="T44" fmla="*/ 0 w 319"/>
                <a:gd name="T45" fmla="*/ 2147483647 h 219"/>
                <a:gd name="T46" fmla="*/ 2147483647 w 319"/>
                <a:gd name="T47" fmla="*/ 2147483647 h 219"/>
                <a:gd name="T48" fmla="*/ 2147483647 w 319"/>
                <a:gd name="T49" fmla="*/ 2147483647 h 219"/>
                <a:gd name="T50" fmla="*/ 2147483647 w 319"/>
                <a:gd name="T51" fmla="*/ 2147483647 h 219"/>
                <a:gd name="T52" fmla="*/ 2147483647 w 319"/>
                <a:gd name="T53" fmla="*/ 2147483647 h 219"/>
                <a:gd name="T54" fmla="*/ 2147483647 w 319"/>
                <a:gd name="T55" fmla="*/ 2147483647 h 21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19"/>
                <a:gd name="T85" fmla="*/ 0 h 219"/>
                <a:gd name="T86" fmla="*/ 319 w 319"/>
                <a:gd name="T87" fmla="*/ 219 h 219"/>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19" h="219">
                  <a:moveTo>
                    <a:pt x="29" y="45"/>
                  </a:moveTo>
                  <a:lnTo>
                    <a:pt x="36" y="53"/>
                  </a:lnTo>
                  <a:lnTo>
                    <a:pt x="53" y="56"/>
                  </a:lnTo>
                  <a:lnTo>
                    <a:pt x="26" y="27"/>
                  </a:lnTo>
                  <a:lnTo>
                    <a:pt x="32" y="0"/>
                  </a:lnTo>
                  <a:lnTo>
                    <a:pt x="52" y="13"/>
                  </a:lnTo>
                  <a:lnTo>
                    <a:pt x="69" y="7"/>
                  </a:lnTo>
                  <a:lnTo>
                    <a:pt x="135" y="48"/>
                  </a:lnTo>
                  <a:lnTo>
                    <a:pt x="196" y="43"/>
                  </a:lnTo>
                  <a:lnTo>
                    <a:pt x="176" y="69"/>
                  </a:lnTo>
                  <a:lnTo>
                    <a:pt x="247" y="77"/>
                  </a:lnTo>
                  <a:lnTo>
                    <a:pt x="242" y="91"/>
                  </a:lnTo>
                  <a:lnTo>
                    <a:pt x="303" y="93"/>
                  </a:lnTo>
                  <a:lnTo>
                    <a:pt x="319" y="101"/>
                  </a:lnTo>
                  <a:lnTo>
                    <a:pt x="300" y="154"/>
                  </a:lnTo>
                  <a:lnTo>
                    <a:pt x="308" y="187"/>
                  </a:lnTo>
                  <a:lnTo>
                    <a:pt x="269" y="191"/>
                  </a:lnTo>
                  <a:lnTo>
                    <a:pt x="226" y="219"/>
                  </a:lnTo>
                  <a:lnTo>
                    <a:pt x="154" y="191"/>
                  </a:lnTo>
                  <a:lnTo>
                    <a:pt x="82" y="186"/>
                  </a:lnTo>
                  <a:lnTo>
                    <a:pt x="66" y="167"/>
                  </a:lnTo>
                  <a:lnTo>
                    <a:pt x="55" y="135"/>
                  </a:lnTo>
                  <a:lnTo>
                    <a:pt x="0" y="83"/>
                  </a:lnTo>
                  <a:lnTo>
                    <a:pt x="12" y="75"/>
                  </a:lnTo>
                  <a:lnTo>
                    <a:pt x="18" y="53"/>
                  </a:lnTo>
                  <a:lnTo>
                    <a:pt x="29" y="45"/>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2" name="Freeform 221"/>
            <p:cNvSpPr>
              <a:spLocks/>
            </p:cNvSpPr>
            <p:nvPr/>
          </p:nvSpPr>
          <p:spPr bwMode="auto">
            <a:xfrm>
              <a:off x="2033588" y="2616200"/>
              <a:ext cx="509587" cy="379413"/>
            </a:xfrm>
            <a:custGeom>
              <a:avLst/>
              <a:gdLst>
                <a:gd name="T0" fmla="*/ 2147483647 w 304"/>
                <a:gd name="T1" fmla="*/ 2147483647 h 226"/>
                <a:gd name="T2" fmla="*/ 2147483647 w 304"/>
                <a:gd name="T3" fmla="*/ 2147483647 h 226"/>
                <a:gd name="T4" fmla="*/ 2147483647 w 304"/>
                <a:gd name="T5" fmla="*/ 2147483647 h 226"/>
                <a:gd name="T6" fmla="*/ 2147483647 w 304"/>
                <a:gd name="T7" fmla="*/ 2147483647 h 226"/>
                <a:gd name="T8" fmla="*/ 2147483647 w 304"/>
                <a:gd name="T9" fmla="*/ 2147483647 h 226"/>
                <a:gd name="T10" fmla="*/ 2147483647 w 304"/>
                <a:gd name="T11" fmla="*/ 2147483647 h 226"/>
                <a:gd name="T12" fmla="*/ 2147483647 w 304"/>
                <a:gd name="T13" fmla="*/ 2147483647 h 226"/>
                <a:gd name="T14" fmla="*/ 2147483647 w 304"/>
                <a:gd name="T15" fmla="*/ 2147483647 h 226"/>
                <a:gd name="T16" fmla="*/ 0 w 304"/>
                <a:gd name="T17" fmla="*/ 2147483647 h 226"/>
                <a:gd name="T18" fmla="*/ 2147483647 w 304"/>
                <a:gd name="T19" fmla="*/ 2147483647 h 226"/>
                <a:gd name="T20" fmla="*/ 2147483647 w 304"/>
                <a:gd name="T21" fmla="*/ 2147483647 h 226"/>
                <a:gd name="T22" fmla="*/ 2147483647 w 304"/>
                <a:gd name="T23" fmla="*/ 2147483647 h 226"/>
                <a:gd name="T24" fmla="*/ 2147483647 w 304"/>
                <a:gd name="T25" fmla="*/ 2147483647 h 226"/>
                <a:gd name="T26" fmla="*/ 2147483647 w 304"/>
                <a:gd name="T27" fmla="*/ 2147483647 h 226"/>
                <a:gd name="T28" fmla="*/ 2147483647 w 304"/>
                <a:gd name="T29" fmla="*/ 2147483647 h 226"/>
                <a:gd name="T30" fmla="*/ 2147483647 w 304"/>
                <a:gd name="T31" fmla="*/ 0 h 226"/>
                <a:gd name="T32" fmla="*/ 2147483647 w 304"/>
                <a:gd name="T33" fmla="*/ 2147483647 h 226"/>
                <a:gd name="T34" fmla="*/ 2147483647 w 304"/>
                <a:gd name="T35" fmla="*/ 2147483647 h 226"/>
                <a:gd name="T36" fmla="*/ 2147483647 w 304"/>
                <a:gd name="T37" fmla="*/ 2147483647 h 226"/>
                <a:gd name="T38" fmla="*/ 2147483647 w 304"/>
                <a:gd name="T39" fmla="*/ 2147483647 h 226"/>
                <a:gd name="T40" fmla="*/ 2147483647 w 304"/>
                <a:gd name="T41" fmla="*/ 2147483647 h 226"/>
                <a:gd name="T42" fmla="*/ 2147483647 w 304"/>
                <a:gd name="T43" fmla="*/ 2147483647 h 226"/>
                <a:gd name="T44" fmla="*/ 2147483647 w 304"/>
                <a:gd name="T45" fmla="*/ 2147483647 h 226"/>
                <a:gd name="T46" fmla="*/ 2147483647 w 304"/>
                <a:gd name="T47" fmla="*/ 2147483647 h 226"/>
                <a:gd name="T48" fmla="*/ 2147483647 w 304"/>
                <a:gd name="T49" fmla="*/ 2147483647 h 22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04"/>
                <a:gd name="T76" fmla="*/ 0 h 226"/>
                <a:gd name="T77" fmla="*/ 304 w 304"/>
                <a:gd name="T78" fmla="*/ 226 h 22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04" h="226">
                  <a:moveTo>
                    <a:pt x="166" y="226"/>
                  </a:moveTo>
                  <a:lnTo>
                    <a:pt x="144" y="207"/>
                  </a:lnTo>
                  <a:lnTo>
                    <a:pt x="154" y="194"/>
                  </a:lnTo>
                  <a:lnTo>
                    <a:pt x="128" y="181"/>
                  </a:lnTo>
                  <a:lnTo>
                    <a:pt x="101" y="183"/>
                  </a:lnTo>
                  <a:lnTo>
                    <a:pt x="78" y="160"/>
                  </a:lnTo>
                  <a:lnTo>
                    <a:pt x="54" y="173"/>
                  </a:lnTo>
                  <a:lnTo>
                    <a:pt x="14" y="167"/>
                  </a:lnTo>
                  <a:lnTo>
                    <a:pt x="0" y="151"/>
                  </a:lnTo>
                  <a:lnTo>
                    <a:pt x="21" y="101"/>
                  </a:lnTo>
                  <a:lnTo>
                    <a:pt x="99" y="58"/>
                  </a:lnTo>
                  <a:lnTo>
                    <a:pt x="131" y="55"/>
                  </a:lnTo>
                  <a:lnTo>
                    <a:pt x="162" y="44"/>
                  </a:lnTo>
                  <a:lnTo>
                    <a:pt x="174" y="44"/>
                  </a:lnTo>
                  <a:lnTo>
                    <a:pt x="206" y="29"/>
                  </a:lnTo>
                  <a:lnTo>
                    <a:pt x="238" y="0"/>
                  </a:lnTo>
                  <a:lnTo>
                    <a:pt x="293" y="52"/>
                  </a:lnTo>
                  <a:lnTo>
                    <a:pt x="304" y="84"/>
                  </a:lnTo>
                  <a:lnTo>
                    <a:pt x="293" y="106"/>
                  </a:lnTo>
                  <a:lnTo>
                    <a:pt x="301" y="165"/>
                  </a:lnTo>
                  <a:lnTo>
                    <a:pt x="296" y="188"/>
                  </a:lnTo>
                  <a:lnTo>
                    <a:pt x="238" y="172"/>
                  </a:lnTo>
                  <a:lnTo>
                    <a:pt x="166" y="22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3" name="Freeform 222"/>
            <p:cNvSpPr>
              <a:spLocks/>
            </p:cNvSpPr>
            <p:nvPr/>
          </p:nvSpPr>
          <p:spPr bwMode="auto">
            <a:xfrm>
              <a:off x="2486025" y="2185988"/>
              <a:ext cx="466725" cy="447675"/>
            </a:xfrm>
            <a:custGeom>
              <a:avLst/>
              <a:gdLst>
                <a:gd name="T0" fmla="*/ 2147483647 w 279"/>
                <a:gd name="T1" fmla="*/ 2147483647 h 267"/>
                <a:gd name="T2" fmla="*/ 2147483647 w 279"/>
                <a:gd name="T3" fmla="*/ 2147483647 h 267"/>
                <a:gd name="T4" fmla="*/ 2147483647 w 279"/>
                <a:gd name="T5" fmla="*/ 2147483647 h 267"/>
                <a:gd name="T6" fmla="*/ 2147483647 w 279"/>
                <a:gd name="T7" fmla="*/ 2147483647 h 267"/>
                <a:gd name="T8" fmla="*/ 2147483647 w 279"/>
                <a:gd name="T9" fmla="*/ 2147483647 h 267"/>
                <a:gd name="T10" fmla="*/ 2147483647 w 279"/>
                <a:gd name="T11" fmla="*/ 2147483647 h 267"/>
                <a:gd name="T12" fmla="*/ 2147483647 w 279"/>
                <a:gd name="T13" fmla="*/ 2147483647 h 267"/>
                <a:gd name="T14" fmla="*/ 2147483647 w 279"/>
                <a:gd name="T15" fmla="*/ 2147483647 h 267"/>
                <a:gd name="T16" fmla="*/ 2147483647 w 279"/>
                <a:gd name="T17" fmla="*/ 2147483647 h 267"/>
                <a:gd name="T18" fmla="*/ 2147483647 w 279"/>
                <a:gd name="T19" fmla="*/ 2147483647 h 267"/>
                <a:gd name="T20" fmla="*/ 2147483647 w 279"/>
                <a:gd name="T21" fmla="*/ 2147483647 h 267"/>
                <a:gd name="T22" fmla="*/ 2147483647 w 279"/>
                <a:gd name="T23" fmla="*/ 2147483647 h 267"/>
                <a:gd name="T24" fmla="*/ 2147483647 w 279"/>
                <a:gd name="T25" fmla="*/ 2147483647 h 267"/>
                <a:gd name="T26" fmla="*/ 2147483647 w 279"/>
                <a:gd name="T27" fmla="*/ 2147483647 h 267"/>
                <a:gd name="T28" fmla="*/ 2147483647 w 279"/>
                <a:gd name="T29" fmla="*/ 2147483647 h 267"/>
                <a:gd name="T30" fmla="*/ 2147483647 w 279"/>
                <a:gd name="T31" fmla="*/ 2147483647 h 267"/>
                <a:gd name="T32" fmla="*/ 2147483647 w 279"/>
                <a:gd name="T33" fmla="*/ 2147483647 h 267"/>
                <a:gd name="T34" fmla="*/ 2147483647 w 279"/>
                <a:gd name="T35" fmla="*/ 2147483647 h 267"/>
                <a:gd name="T36" fmla="*/ 2147483647 w 279"/>
                <a:gd name="T37" fmla="*/ 2147483647 h 267"/>
                <a:gd name="T38" fmla="*/ 2147483647 w 279"/>
                <a:gd name="T39" fmla="*/ 2147483647 h 267"/>
                <a:gd name="T40" fmla="*/ 0 w 279"/>
                <a:gd name="T41" fmla="*/ 2147483647 h 267"/>
                <a:gd name="T42" fmla="*/ 2147483647 w 279"/>
                <a:gd name="T43" fmla="*/ 2147483647 h 267"/>
                <a:gd name="T44" fmla="*/ 0 w 279"/>
                <a:gd name="T45" fmla="*/ 2147483647 h 267"/>
                <a:gd name="T46" fmla="*/ 2147483647 w 279"/>
                <a:gd name="T47" fmla="*/ 2147483647 h 267"/>
                <a:gd name="T48" fmla="*/ 2147483647 w 279"/>
                <a:gd name="T49" fmla="*/ 2147483647 h 267"/>
                <a:gd name="T50" fmla="*/ 2147483647 w 279"/>
                <a:gd name="T51" fmla="*/ 2147483647 h 267"/>
                <a:gd name="T52" fmla="*/ 2147483647 w 279"/>
                <a:gd name="T53" fmla="*/ 2147483647 h 267"/>
                <a:gd name="T54" fmla="*/ 2147483647 w 279"/>
                <a:gd name="T55" fmla="*/ 0 h 267"/>
                <a:gd name="T56" fmla="*/ 2147483647 w 279"/>
                <a:gd name="T57" fmla="*/ 2147483647 h 267"/>
                <a:gd name="T58" fmla="*/ 2147483647 w 279"/>
                <a:gd name="T59" fmla="*/ 2147483647 h 267"/>
                <a:gd name="T60" fmla="*/ 2147483647 w 279"/>
                <a:gd name="T61" fmla="*/ 2147483647 h 26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79"/>
                <a:gd name="T94" fmla="*/ 0 h 267"/>
                <a:gd name="T95" fmla="*/ 279 w 279"/>
                <a:gd name="T96" fmla="*/ 267 h 26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79" h="267">
                  <a:moveTo>
                    <a:pt x="119" y="61"/>
                  </a:moveTo>
                  <a:lnTo>
                    <a:pt x="149" y="67"/>
                  </a:lnTo>
                  <a:lnTo>
                    <a:pt x="135" y="78"/>
                  </a:lnTo>
                  <a:lnTo>
                    <a:pt x="159" y="105"/>
                  </a:lnTo>
                  <a:lnTo>
                    <a:pt x="208" y="109"/>
                  </a:lnTo>
                  <a:lnTo>
                    <a:pt x="213" y="96"/>
                  </a:lnTo>
                  <a:lnTo>
                    <a:pt x="229" y="101"/>
                  </a:lnTo>
                  <a:lnTo>
                    <a:pt x="215" y="131"/>
                  </a:lnTo>
                  <a:lnTo>
                    <a:pt x="252" y="141"/>
                  </a:lnTo>
                  <a:lnTo>
                    <a:pt x="264" y="160"/>
                  </a:lnTo>
                  <a:lnTo>
                    <a:pt x="250" y="171"/>
                  </a:lnTo>
                  <a:lnTo>
                    <a:pt x="279" y="214"/>
                  </a:lnTo>
                  <a:lnTo>
                    <a:pt x="271" y="267"/>
                  </a:lnTo>
                  <a:lnTo>
                    <a:pt x="210" y="265"/>
                  </a:lnTo>
                  <a:lnTo>
                    <a:pt x="215" y="251"/>
                  </a:lnTo>
                  <a:lnTo>
                    <a:pt x="144" y="243"/>
                  </a:lnTo>
                  <a:lnTo>
                    <a:pt x="164" y="217"/>
                  </a:lnTo>
                  <a:lnTo>
                    <a:pt x="103" y="222"/>
                  </a:lnTo>
                  <a:lnTo>
                    <a:pt x="37" y="181"/>
                  </a:lnTo>
                  <a:lnTo>
                    <a:pt x="20" y="187"/>
                  </a:lnTo>
                  <a:lnTo>
                    <a:pt x="0" y="174"/>
                  </a:lnTo>
                  <a:lnTo>
                    <a:pt x="4" y="128"/>
                  </a:lnTo>
                  <a:lnTo>
                    <a:pt x="0" y="85"/>
                  </a:lnTo>
                  <a:lnTo>
                    <a:pt x="8" y="65"/>
                  </a:lnTo>
                  <a:lnTo>
                    <a:pt x="4" y="40"/>
                  </a:lnTo>
                  <a:lnTo>
                    <a:pt x="16" y="37"/>
                  </a:lnTo>
                  <a:lnTo>
                    <a:pt x="32" y="19"/>
                  </a:lnTo>
                  <a:lnTo>
                    <a:pt x="95" y="0"/>
                  </a:lnTo>
                  <a:lnTo>
                    <a:pt x="119" y="6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4" name="Freeform 223"/>
            <p:cNvSpPr>
              <a:spLocks/>
            </p:cNvSpPr>
            <p:nvPr/>
          </p:nvSpPr>
          <p:spPr bwMode="auto">
            <a:xfrm>
              <a:off x="3211513" y="4779963"/>
              <a:ext cx="331787" cy="509587"/>
            </a:xfrm>
            <a:custGeom>
              <a:avLst/>
              <a:gdLst>
                <a:gd name="T0" fmla="*/ 2147483647 w 198"/>
                <a:gd name="T1" fmla="*/ 2147483647 h 304"/>
                <a:gd name="T2" fmla="*/ 2147483647 w 198"/>
                <a:gd name="T3" fmla="*/ 2147483647 h 304"/>
                <a:gd name="T4" fmla="*/ 2147483647 w 198"/>
                <a:gd name="T5" fmla="*/ 2147483647 h 304"/>
                <a:gd name="T6" fmla="*/ 2147483647 w 198"/>
                <a:gd name="T7" fmla="*/ 2147483647 h 304"/>
                <a:gd name="T8" fmla="*/ 2147483647 w 198"/>
                <a:gd name="T9" fmla="*/ 2147483647 h 304"/>
                <a:gd name="T10" fmla="*/ 2147483647 w 198"/>
                <a:gd name="T11" fmla="*/ 2147483647 h 304"/>
                <a:gd name="T12" fmla="*/ 2147483647 w 198"/>
                <a:gd name="T13" fmla="*/ 2147483647 h 304"/>
                <a:gd name="T14" fmla="*/ 2147483647 w 198"/>
                <a:gd name="T15" fmla="*/ 2147483647 h 304"/>
                <a:gd name="T16" fmla="*/ 2147483647 w 198"/>
                <a:gd name="T17" fmla="*/ 2147483647 h 304"/>
                <a:gd name="T18" fmla="*/ 2147483647 w 198"/>
                <a:gd name="T19" fmla="*/ 2147483647 h 304"/>
                <a:gd name="T20" fmla="*/ 2147483647 w 198"/>
                <a:gd name="T21" fmla="*/ 2147483647 h 304"/>
                <a:gd name="T22" fmla="*/ 2147483647 w 198"/>
                <a:gd name="T23" fmla="*/ 2147483647 h 304"/>
                <a:gd name="T24" fmla="*/ 0 w 198"/>
                <a:gd name="T25" fmla="*/ 2147483647 h 304"/>
                <a:gd name="T26" fmla="*/ 2147483647 w 198"/>
                <a:gd name="T27" fmla="*/ 2147483647 h 304"/>
                <a:gd name="T28" fmla="*/ 2147483647 w 198"/>
                <a:gd name="T29" fmla="*/ 2147483647 h 304"/>
                <a:gd name="T30" fmla="*/ 2147483647 w 198"/>
                <a:gd name="T31" fmla="*/ 2147483647 h 304"/>
                <a:gd name="T32" fmla="*/ 2147483647 w 198"/>
                <a:gd name="T33" fmla="*/ 2147483647 h 304"/>
                <a:gd name="T34" fmla="*/ 2147483647 w 198"/>
                <a:gd name="T35" fmla="*/ 2147483647 h 304"/>
                <a:gd name="T36" fmla="*/ 2147483647 w 198"/>
                <a:gd name="T37" fmla="*/ 0 h 304"/>
                <a:gd name="T38" fmla="*/ 2147483647 w 198"/>
                <a:gd name="T39" fmla="*/ 2147483647 h 304"/>
                <a:gd name="T40" fmla="*/ 2147483647 w 198"/>
                <a:gd name="T41" fmla="*/ 2147483647 h 304"/>
                <a:gd name="T42" fmla="*/ 2147483647 w 198"/>
                <a:gd name="T43" fmla="*/ 2147483647 h 304"/>
                <a:gd name="T44" fmla="*/ 2147483647 w 198"/>
                <a:gd name="T45" fmla="*/ 2147483647 h 30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98"/>
                <a:gd name="T70" fmla="*/ 0 h 304"/>
                <a:gd name="T71" fmla="*/ 198 w 198"/>
                <a:gd name="T72" fmla="*/ 304 h 30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98" h="304">
                  <a:moveTo>
                    <a:pt x="184" y="67"/>
                  </a:moveTo>
                  <a:lnTo>
                    <a:pt x="198" y="120"/>
                  </a:lnTo>
                  <a:lnTo>
                    <a:pt x="178" y="165"/>
                  </a:lnTo>
                  <a:lnTo>
                    <a:pt x="182" y="194"/>
                  </a:lnTo>
                  <a:lnTo>
                    <a:pt x="166" y="222"/>
                  </a:lnTo>
                  <a:lnTo>
                    <a:pt x="158" y="285"/>
                  </a:lnTo>
                  <a:lnTo>
                    <a:pt x="160" y="302"/>
                  </a:lnTo>
                  <a:lnTo>
                    <a:pt x="133" y="286"/>
                  </a:lnTo>
                  <a:lnTo>
                    <a:pt x="94" y="286"/>
                  </a:lnTo>
                  <a:lnTo>
                    <a:pt x="83" y="304"/>
                  </a:lnTo>
                  <a:lnTo>
                    <a:pt x="45" y="283"/>
                  </a:lnTo>
                  <a:lnTo>
                    <a:pt x="32" y="253"/>
                  </a:lnTo>
                  <a:lnTo>
                    <a:pt x="0" y="176"/>
                  </a:lnTo>
                  <a:lnTo>
                    <a:pt x="34" y="141"/>
                  </a:lnTo>
                  <a:lnTo>
                    <a:pt x="59" y="136"/>
                  </a:lnTo>
                  <a:lnTo>
                    <a:pt x="125" y="38"/>
                  </a:lnTo>
                  <a:lnTo>
                    <a:pt x="141" y="30"/>
                  </a:lnTo>
                  <a:lnTo>
                    <a:pt x="147" y="11"/>
                  </a:lnTo>
                  <a:lnTo>
                    <a:pt x="171" y="0"/>
                  </a:lnTo>
                  <a:lnTo>
                    <a:pt x="181" y="19"/>
                  </a:lnTo>
                  <a:lnTo>
                    <a:pt x="184" y="67"/>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5" name="Freeform 224"/>
            <p:cNvSpPr>
              <a:spLocks/>
            </p:cNvSpPr>
            <p:nvPr/>
          </p:nvSpPr>
          <p:spPr bwMode="auto">
            <a:xfrm>
              <a:off x="3417888" y="3246438"/>
              <a:ext cx="393700" cy="496887"/>
            </a:xfrm>
            <a:custGeom>
              <a:avLst/>
              <a:gdLst>
                <a:gd name="T0" fmla="*/ 2147483647 w 235"/>
                <a:gd name="T1" fmla="*/ 2147483647 h 296"/>
                <a:gd name="T2" fmla="*/ 2147483647 w 235"/>
                <a:gd name="T3" fmla="*/ 2147483647 h 296"/>
                <a:gd name="T4" fmla="*/ 2147483647 w 235"/>
                <a:gd name="T5" fmla="*/ 2147483647 h 296"/>
                <a:gd name="T6" fmla="*/ 2147483647 w 235"/>
                <a:gd name="T7" fmla="*/ 2147483647 h 296"/>
                <a:gd name="T8" fmla="*/ 2147483647 w 235"/>
                <a:gd name="T9" fmla="*/ 2147483647 h 296"/>
                <a:gd name="T10" fmla="*/ 2147483647 w 235"/>
                <a:gd name="T11" fmla="*/ 2147483647 h 296"/>
                <a:gd name="T12" fmla="*/ 2147483647 w 235"/>
                <a:gd name="T13" fmla="*/ 2147483647 h 296"/>
                <a:gd name="T14" fmla="*/ 2147483647 w 235"/>
                <a:gd name="T15" fmla="*/ 2147483647 h 296"/>
                <a:gd name="T16" fmla="*/ 2147483647 w 235"/>
                <a:gd name="T17" fmla="*/ 2147483647 h 296"/>
                <a:gd name="T18" fmla="*/ 2147483647 w 235"/>
                <a:gd name="T19" fmla="*/ 0 h 296"/>
                <a:gd name="T20" fmla="*/ 2147483647 w 235"/>
                <a:gd name="T21" fmla="*/ 2147483647 h 296"/>
                <a:gd name="T22" fmla="*/ 2147483647 w 235"/>
                <a:gd name="T23" fmla="*/ 2147483647 h 296"/>
                <a:gd name="T24" fmla="*/ 2147483647 w 235"/>
                <a:gd name="T25" fmla="*/ 2147483647 h 296"/>
                <a:gd name="T26" fmla="*/ 2147483647 w 235"/>
                <a:gd name="T27" fmla="*/ 2147483647 h 296"/>
                <a:gd name="T28" fmla="*/ 2147483647 w 235"/>
                <a:gd name="T29" fmla="*/ 2147483647 h 296"/>
                <a:gd name="T30" fmla="*/ 0 w 235"/>
                <a:gd name="T31" fmla="*/ 2147483647 h 296"/>
                <a:gd name="T32" fmla="*/ 2147483647 w 235"/>
                <a:gd name="T33" fmla="*/ 2147483647 h 296"/>
                <a:gd name="T34" fmla="*/ 2147483647 w 235"/>
                <a:gd name="T35" fmla="*/ 2147483647 h 296"/>
                <a:gd name="T36" fmla="*/ 2147483647 w 235"/>
                <a:gd name="T37" fmla="*/ 2147483647 h 296"/>
                <a:gd name="T38" fmla="*/ 2147483647 w 235"/>
                <a:gd name="T39" fmla="*/ 2147483647 h 296"/>
                <a:gd name="T40" fmla="*/ 2147483647 w 235"/>
                <a:gd name="T41" fmla="*/ 2147483647 h 296"/>
                <a:gd name="T42" fmla="*/ 2147483647 w 235"/>
                <a:gd name="T43" fmla="*/ 2147483647 h 296"/>
                <a:gd name="T44" fmla="*/ 2147483647 w 235"/>
                <a:gd name="T45" fmla="*/ 2147483647 h 296"/>
                <a:gd name="T46" fmla="*/ 2147483647 w 235"/>
                <a:gd name="T47" fmla="*/ 2147483647 h 296"/>
                <a:gd name="T48" fmla="*/ 2147483647 w 235"/>
                <a:gd name="T49" fmla="*/ 2147483647 h 296"/>
                <a:gd name="T50" fmla="*/ 2147483647 w 235"/>
                <a:gd name="T51" fmla="*/ 2147483647 h 296"/>
                <a:gd name="T52" fmla="*/ 2147483647 w 235"/>
                <a:gd name="T53" fmla="*/ 2147483647 h 296"/>
                <a:gd name="T54" fmla="*/ 2147483647 w 235"/>
                <a:gd name="T55" fmla="*/ 2147483647 h 296"/>
                <a:gd name="T56" fmla="*/ 2147483647 w 235"/>
                <a:gd name="T57" fmla="*/ 2147483647 h 29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35"/>
                <a:gd name="T88" fmla="*/ 0 h 296"/>
                <a:gd name="T89" fmla="*/ 235 w 235"/>
                <a:gd name="T90" fmla="*/ 296 h 29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35" h="296">
                  <a:moveTo>
                    <a:pt x="151" y="275"/>
                  </a:moveTo>
                  <a:lnTo>
                    <a:pt x="200" y="271"/>
                  </a:lnTo>
                  <a:lnTo>
                    <a:pt x="200" y="240"/>
                  </a:lnTo>
                  <a:lnTo>
                    <a:pt x="235" y="203"/>
                  </a:lnTo>
                  <a:lnTo>
                    <a:pt x="187" y="159"/>
                  </a:lnTo>
                  <a:lnTo>
                    <a:pt x="200" y="127"/>
                  </a:lnTo>
                  <a:lnTo>
                    <a:pt x="139" y="80"/>
                  </a:lnTo>
                  <a:lnTo>
                    <a:pt x="152" y="71"/>
                  </a:lnTo>
                  <a:lnTo>
                    <a:pt x="64" y="16"/>
                  </a:lnTo>
                  <a:lnTo>
                    <a:pt x="64" y="0"/>
                  </a:lnTo>
                  <a:lnTo>
                    <a:pt x="27" y="7"/>
                  </a:lnTo>
                  <a:lnTo>
                    <a:pt x="40" y="19"/>
                  </a:lnTo>
                  <a:lnTo>
                    <a:pt x="23" y="27"/>
                  </a:lnTo>
                  <a:lnTo>
                    <a:pt x="29" y="43"/>
                  </a:lnTo>
                  <a:lnTo>
                    <a:pt x="7" y="43"/>
                  </a:lnTo>
                  <a:lnTo>
                    <a:pt x="0" y="64"/>
                  </a:lnTo>
                  <a:lnTo>
                    <a:pt x="40" y="107"/>
                  </a:lnTo>
                  <a:lnTo>
                    <a:pt x="40" y="160"/>
                  </a:lnTo>
                  <a:lnTo>
                    <a:pt x="16" y="160"/>
                  </a:lnTo>
                  <a:lnTo>
                    <a:pt x="16" y="186"/>
                  </a:lnTo>
                  <a:lnTo>
                    <a:pt x="31" y="192"/>
                  </a:lnTo>
                  <a:lnTo>
                    <a:pt x="72" y="240"/>
                  </a:lnTo>
                  <a:lnTo>
                    <a:pt x="61" y="251"/>
                  </a:lnTo>
                  <a:lnTo>
                    <a:pt x="69" y="271"/>
                  </a:lnTo>
                  <a:lnTo>
                    <a:pt x="125" y="296"/>
                  </a:lnTo>
                  <a:lnTo>
                    <a:pt x="144" y="296"/>
                  </a:lnTo>
                  <a:lnTo>
                    <a:pt x="151" y="27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6" name="Freeform 225"/>
            <p:cNvSpPr>
              <a:spLocks/>
            </p:cNvSpPr>
            <p:nvPr/>
          </p:nvSpPr>
          <p:spPr bwMode="auto">
            <a:xfrm>
              <a:off x="3041650" y="2924175"/>
              <a:ext cx="488950" cy="407988"/>
            </a:xfrm>
            <a:custGeom>
              <a:avLst/>
              <a:gdLst>
                <a:gd name="T0" fmla="*/ 2147483647 w 292"/>
                <a:gd name="T1" fmla="*/ 2147483647 h 243"/>
                <a:gd name="T2" fmla="*/ 2147483647 w 292"/>
                <a:gd name="T3" fmla="*/ 2147483647 h 243"/>
                <a:gd name="T4" fmla="*/ 0 w 292"/>
                <a:gd name="T5" fmla="*/ 2147483647 h 243"/>
                <a:gd name="T6" fmla="*/ 2147483647 w 292"/>
                <a:gd name="T7" fmla="*/ 2147483647 h 243"/>
                <a:gd name="T8" fmla="*/ 2147483647 w 292"/>
                <a:gd name="T9" fmla="*/ 2147483647 h 243"/>
                <a:gd name="T10" fmla="*/ 2147483647 w 292"/>
                <a:gd name="T11" fmla="*/ 2147483647 h 243"/>
                <a:gd name="T12" fmla="*/ 2147483647 w 292"/>
                <a:gd name="T13" fmla="*/ 2147483647 h 243"/>
                <a:gd name="T14" fmla="*/ 2147483647 w 292"/>
                <a:gd name="T15" fmla="*/ 2147483647 h 243"/>
                <a:gd name="T16" fmla="*/ 2147483647 w 292"/>
                <a:gd name="T17" fmla="*/ 2147483647 h 243"/>
                <a:gd name="T18" fmla="*/ 2147483647 w 292"/>
                <a:gd name="T19" fmla="*/ 2147483647 h 243"/>
                <a:gd name="T20" fmla="*/ 2147483647 w 292"/>
                <a:gd name="T21" fmla="*/ 2147483647 h 243"/>
                <a:gd name="T22" fmla="*/ 2147483647 w 292"/>
                <a:gd name="T23" fmla="*/ 2147483647 h 243"/>
                <a:gd name="T24" fmla="*/ 2147483647 w 292"/>
                <a:gd name="T25" fmla="*/ 2147483647 h 243"/>
                <a:gd name="T26" fmla="*/ 2147483647 w 292"/>
                <a:gd name="T27" fmla="*/ 2147483647 h 243"/>
                <a:gd name="T28" fmla="*/ 2147483647 w 292"/>
                <a:gd name="T29" fmla="*/ 2147483647 h 243"/>
                <a:gd name="T30" fmla="*/ 2147483647 w 292"/>
                <a:gd name="T31" fmla="*/ 2147483647 h 243"/>
                <a:gd name="T32" fmla="*/ 2147483647 w 292"/>
                <a:gd name="T33" fmla="*/ 2147483647 h 243"/>
                <a:gd name="T34" fmla="*/ 2147483647 w 292"/>
                <a:gd name="T35" fmla="*/ 2147483647 h 243"/>
                <a:gd name="T36" fmla="*/ 2147483647 w 292"/>
                <a:gd name="T37" fmla="*/ 2147483647 h 243"/>
                <a:gd name="T38" fmla="*/ 2147483647 w 292"/>
                <a:gd name="T39" fmla="*/ 2147483647 h 243"/>
                <a:gd name="T40" fmla="*/ 2147483647 w 292"/>
                <a:gd name="T41" fmla="*/ 2147483647 h 243"/>
                <a:gd name="T42" fmla="*/ 2147483647 w 292"/>
                <a:gd name="T43" fmla="*/ 2147483647 h 243"/>
                <a:gd name="T44" fmla="*/ 2147483647 w 292"/>
                <a:gd name="T45" fmla="*/ 2147483647 h 243"/>
                <a:gd name="T46" fmla="*/ 2147483647 w 292"/>
                <a:gd name="T47" fmla="*/ 2147483647 h 243"/>
                <a:gd name="T48" fmla="*/ 2147483647 w 292"/>
                <a:gd name="T49" fmla="*/ 0 h 243"/>
                <a:gd name="T50" fmla="*/ 2147483647 w 292"/>
                <a:gd name="T51" fmla="*/ 0 h 243"/>
                <a:gd name="T52" fmla="*/ 2147483647 w 292"/>
                <a:gd name="T53" fmla="*/ 2147483647 h 243"/>
                <a:gd name="T54" fmla="*/ 2147483647 w 292"/>
                <a:gd name="T55" fmla="*/ 2147483647 h 243"/>
                <a:gd name="T56" fmla="*/ 2147483647 w 292"/>
                <a:gd name="T57" fmla="*/ 2147483647 h 243"/>
                <a:gd name="T58" fmla="*/ 2147483647 w 292"/>
                <a:gd name="T59" fmla="*/ 2147483647 h 243"/>
                <a:gd name="T60" fmla="*/ 2147483647 w 292"/>
                <a:gd name="T61" fmla="*/ 2147483647 h 243"/>
                <a:gd name="T62" fmla="*/ 2147483647 w 292"/>
                <a:gd name="T63" fmla="*/ 2147483647 h 243"/>
                <a:gd name="T64" fmla="*/ 2147483647 w 292"/>
                <a:gd name="T65" fmla="*/ 2147483647 h 243"/>
                <a:gd name="T66" fmla="*/ 2147483647 w 292"/>
                <a:gd name="T67" fmla="*/ 2147483647 h 243"/>
                <a:gd name="T68" fmla="*/ 2147483647 w 292"/>
                <a:gd name="T69" fmla="*/ 2147483647 h 2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292"/>
                <a:gd name="T106" fmla="*/ 0 h 243"/>
                <a:gd name="T107" fmla="*/ 292 w 292"/>
                <a:gd name="T108" fmla="*/ 243 h 24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292" h="243">
                  <a:moveTo>
                    <a:pt x="48" y="104"/>
                  </a:moveTo>
                  <a:lnTo>
                    <a:pt x="11" y="157"/>
                  </a:lnTo>
                  <a:lnTo>
                    <a:pt x="0" y="176"/>
                  </a:lnTo>
                  <a:lnTo>
                    <a:pt x="20" y="218"/>
                  </a:lnTo>
                  <a:lnTo>
                    <a:pt x="44" y="239"/>
                  </a:lnTo>
                  <a:lnTo>
                    <a:pt x="73" y="243"/>
                  </a:lnTo>
                  <a:lnTo>
                    <a:pt x="123" y="195"/>
                  </a:lnTo>
                  <a:lnTo>
                    <a:pt x="164" y="189"/>
                  </a:lnTo>
                  <a:lnTo>
                    <a:pt x="168" y="218"/>
                  </a:lnTo>
                  <a:lnTo>
                    <a:pt x="187" y="234"/>
                  </a:lnTo>
                  <a:lnTo>
                    <a:pt x="232" y="235"/>
                  </a:lnTo>
                  <a:lnTo>
                    <a:pt x="254" y="235"/>
                  </a:lnTo>
                  <a:lnTo>
                    <a:pt x="248" y="219"/>
                  </a:lnTo>
                  <a:lnTo>
                    <a:pt x="265" y="211"/>
                  </a:lnTo>
                  <a:lnTo>
                    <a:pt x="252" y="199"/>
                  </a:lnTo>
                  <a:lnTo>
                    <a:pt x="289" y="192"/>
                  </a:lnTo>
                  <a:lnTo>
                    <a:pt x="291" y="178"/>
                  </a:lnTo>
                  <a:lnTo>
                    <a:pt x="270" y="160"/>
                  </a:lnTo>
                  <a:lnTo>
                    <a:pt x="275" y="128"/>
                  </a:lnTo>
                  <a:lnTo>
                    <a:pt x="292" y="120"/>
                  </a:lnTo>
                  <a:lnTo>
                    <a:pt x="276" y="39"/>
                  </a:lnTo>
                  <a:lnTo>
                    <a:pt x="216" y="42"/>
                  </a:lnTo>
                  <a:lnTo>
                    <a:pt x="209" y="28"/>
                  </a:lnTo>
                  <a:lnTo>
                    <a:pt x="184" y="32"/>
                  </a:lnTo>
                  <a:lnTo>
                    <a:pt x="136" y="0"/>
                  </a:lnTo>
                  <a:lnTo>
                    <a:pt x="110" y="0"/>
                  </a:lnTo>
                  <a:lnTo>
                    <a:pt x="110" y="13"/>
                  </a:lnTo>
                  <a:lnTo>
                    <a:pt x="89" y="2"/>
                  </a:lnTo>
                  <a:lnTo>
                    <a:pt x="36" y="28"/>
                  </a:lnTo>
                  <a:lnTo>
                    <a:pt x="57" y="69"/>
                  </a:lnTo>
                  <a:lnTo>
                    <a:pt x="36" y="72"/>
                  </a:lnTo>
                  <a:lnTo>
                    <a:pt x="30" y="101"/>
                  </a:lnTo>
                  <a:lnTo>
                    <a:pt x="48" y="10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57" name="Freeform 226"/>
            <p:cNvSpPr>
              <a:spLocks/>
            </p:cNvSpPr>
            <p:nvPr/>
          </p:nvSpPr>
          <p:spPr bwMode="auto">
            <a:xfrm>
              <a:off x="3492500" y="2816225"/>
              <a:ext cx="282575" cy="549275"/>
            </a:xfrm>
            <a:custGeom>
              <a:avLst/>
              <a:gdLst>
                <a:gd name="T0" fmla="*/ 2147483647 w 168"/>
                <a:gd name="T1" fmla="*/ 2147483647 h 328"/>
                <a:gd name="T2" fmla="*/ 2147483647 w 168"/>
                <a:gd name="T3" fmla="*/ 2147483647 h 328"/>
                <a:gd name="T4" fmla="*/ 2147483647 w 168"/>
                <a:gd name="T5" fmla="*/ 2147483647 h 328"/>
                <a:gd name="T6" fmla="*/ 0 w 168"/>
                <a:gd name="T7" fmla="*/ 2147483647 h 328"/>
                <a:gd name="T8" fmla="*/ 2147483647 w 168"/>
                <a:gd name="T9" fmla="*/ 2147483647 h 328"/>
                <a:gd name="T10" fmla="*/ 2147483647 w 168"/>
                <a:gd name="T11" fmla="*/ 2147483647 h 328"/>
                <a:gd name="T12" fmla="*/ 2147483647 w 168"/>
                <a:gd name="T13" fmla="*/ 2147483647 h 328"/>
                <a:gd name="T14" fmla="*/ 2147483647 w 168"/>
                <a:gd name="T15" fmla="*/ 2147483647 h 328"/>
                <a:gd name="T16" fmla="*/ 2147483647 w 168"/>
                <a:gd name="T17" fmla="*/ 2147483647 h 328"/>
                <a:gd name="T18" fmla="*/ 2147483647 w 168"/>
                <a:gd name="T19" fmla="*/ 2147483647 h 328"/>
                <a:gd name="T20" fmla="*/ 2147483647 w 168"/>
                <a:gd name="T21" fmla="*/ 2147483647 h 328"/>
                <a:gd name="T22" fmla="*/ 2147483647 w 168"/>
                <a:gd name="T23" fmla="*/ 2147483647 h 328"/>
                <a:gd name="T24" fmla="*/ 2147483647 w 168"/>
                <a:gd name="T25" fmla="*/ 2147483647 h 328"/>
                <a:gd name="T26" fmla="*/ 2147483647 w 168"/>
                <a:gd name="T27" fmla="*/ 2147483647 h 328"/>
                <a:gd name="T28" fmla="*/ 2147483647 w 168"/>
                <a:gd name="T29" fmla="*/ 2147483647 h 328"/>
                <a:gd name="T30" fmla="*/ 2147483647 w 168"/>
                <a:gd name="T31" fmla="*/ 2147483647 h 328"/>
                <a:gd name="T32" fmla="*/ 2147483647 w 168"/>
                <a:gd name="T33" fmla="*/ 2147483647 h 328"/>
                <a:gd name="T34" fmla="*/ 2147483647 w 168"/>
                <a:gd name="T35" fmla="*/ 2147483647 h 328"/>
                <a:gd name="T36" fmla="*/ 2147483647 w 168"/>
                <a:gd name="T37" fmla="*/ 2147483647 h 328"/>
                <a:gd name="T38" fmla="*/ 2147483647 w 168"/>
                <a:gd name="T39" fmla="*/ 0 h 328"/>
                <a:gd name="T40" fmla="*/ 2147483647 w 168"/>
                <a:gd name="T41" fmla="*/ 2147483647 h 328"/>
                <a:gd name="T42" fmla="*/ 2147483647 w 168"/>
                <a:gd name="T43" fmla="*/ 2147483647 h 328"/>
                <a:gd name="T44" fmla="*/ 2147483647 w 168"/>
                <a:gd name="T45" fmla="*/ 2147483647 h 328"/>
                <a:gd name="T46" fmla="*/ 2147483647 w 168"/>
                <a:gd name="T47" fmla="*/ 2147483647 h 328"/>
                <a:gd name="T48" fmla="*/ 2147483647 w 168"/>
                <a:gd name="T49" fmla="*/ 2147483647 h 328"/>
                <a:gd name="T50" fmla="*/ 2147483647 w 168"/>
                <a:gd name="T51" fmla="*/ 2147483647 h 328"/>
                <a:gd name="T52" fmla="*/ 2147483647 w 168"/>
                <a:gd name="T53" fmla="*/ 2147483647 h 328"/>
                <a:gd name="T54" fmla="*/ 2147483647 w 168"/>
                <a:gd name="T55" fmla="*/ 2147483647 h 328"/>
                <a:gd name="T56" fmla="*/ 2147483647 w 168"/>
                <a:gd name="T57" fmla="*/ 2147483647 h 32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8"/>
                <a:gd name="T88" fmla="*/ 0 h 328"/>
                <a:gd name="T89" fmla="*/ 168 w 168"/>
                <a:gd name="T90" fmla="*/ 328 h 328"/>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8" h="328">
                  <a:moveTo>
                    <a:pt x="6" y="104"/>
                  </a:moveTo>
                  <a:lnTo>
                    <a:pt x="22" y="185"/>
                  </a:lnTo>
                  <a:lnTo>
                    <a:pt x="5" y="193"/>
                  </a:lnTo>
                  <a:lnTo>
                    <a:pt x="0" y="225"/>
                  </a:lnTo>
                  <a:lnTo>
                    <a:pt x="21" y="243"/>
                  </a:lnTo>
                  <a:lnTo>
                    <a:pt x="19" y="257"/>
                  </a:lnTo>
                  <a:lnTo>
                    <a:pt x="19" y="273"/>
                  </a:lnTo>
                  <a:lnTo>
                    <a:pt x="107" y="328"/>
                  </a:lnTo>
                  <a:lnTo>
                    <a:pt x="160" y="308"/>
                  </a:lnTo>
                  <a:lnTo>
                    <a:pt x="152" y="235"/>
                  </a:lnTo>
                  <a:lnTo>
                    <a:pt x="160" y="214"/>
                  </a:lnTo>
                  <a:lnTo>
                    <a:pt x="155" y="190"/>
                  </a:lnTo>
                  <a:lnTo>
                    <a:pt x="166" y="176"/>
                  </a:lnTo>
                  <a:lnTo>
                    <a:pt x="168" y="152"/>
                  </a:lnTo>
                  <a:lnTo>
                    <a:pt x="149" y="124"/>
                  </a:lnTo>
                  <a:lnTo>
                    <a:pt x="146" y="70"/>
                  </a:lnTo>
                  <a:lnTo>
                    <a:pt x="130" y="48"/>
                  </a:lnTo>
                  <a:lnTo>
                    <a:pt x="101" y="57"/>
                  </a:lnTo>
                  <a:lnTo>
                    <a:pt x="96" y="30"/>
                  </a:lnTo>
                  <a:lnTo>
                    <a:pt x="83" y="0"/>
                  </a:lnTo>
                  <a:lnTo>
                    <a:pt x="61" y="21"/>
                  </a:lnTo>
                  <a:lnTo>
                    <a:pt x="32" y="8"/>
                  </a:lnTo>
                  <a:lnTo>
                    <a:pt x="24" y="33"/>
                  </a:lnTo>
                  <a:lnTo>
                    <a:pt x="32" y="57"/>
                  </a:lnTo>
                  <a:lnTo>
                    <a:pt x="18" y="80"/>
                  </a:lnTo>
                  <a:lnTo>
                    <a:pt x="22" y="96"/>
                  </a:lnTo>
                  <a:lnTo>
                    <a:pt x="6" y="104"/>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58" name="Freeform 227"/>
            <p:cNvSpPr>
              <a:spLocks/>
            </p:cNvSpPr>
            <p:nvPr/>
          </p:nvSpPr>
          <p:spPr bwMode="auto">
            <a:xfrm>
              <a:off x="3332163" y="4354513"/>
              <a:ext cx="287337" cy="381000"/>
            </a:xfrm>
            <a:custGeom>
              <a:avLst/>
              <a:gdLst>
                <a:gd name="T0" fmla="*/ 2147483647 w 171"/>
                <a:gd name="T1" fmla="*/ 2147483647 h 227"/>
                <a:gd name="T2" fmla="*/ 2147483647 w 171"/>
                <a:gd name="T3" fmla="*/ 2147483647 h 227"/>
                <a:gd name="T4" fmla="*/ 2147483647 w 171"/>
                <a:gd name="T5" fmla="*/ 2147483647 h 227"/>
                <a:gd name="T6" fmla="*/ 2147483647 w 171"/>
                <a:gd name="T7" fmla="*/ 2147483647 h 227"/>
                <a:gd name="T8" fmla="*/ 2147483647 w 171"/>
                <a:gd name="T9" fmla="*/ 2147483647 h 227"/>
                <a:gd name="T10" fmla="*/ 2147483647 w 171"/>
                <a:gd name="T11" fmla="*/ 2147483647 h 227"/>
                <a:gd name="T12" fmla="*/ 2147483647 w 171"/>
                <a:gd name="T13" fmla="*/ 2147483647 h 227"/>
                <a:gd name="T14" fmla="*/ 2147483647 w 171"/>
                <a:gd name="T15" fmla="*/ 2147483647 h 227"/>
                <a:gd name="T16" fmla="*/ 2147483647 w 171"/>
                <a:gd name="T17" fmla="*/ 2147483647 h 227"/>
                <a:gd name="T18" fmla="*/ 2147483647 w 171"/>
                <a:gd name="T19" fmla="*/ 2147483647 h 227"/>
                <a:gd name="T20" fmla="*/ 2147483647 w 171"/>
                <a:gd name="T21" fmla="*/ 2147483647 h 227"/>
                <a:gd name="T22" fmla="*/ 2147483647 w 171"/>
                <a:gd name="T23" fmla="*/ 2147483647 h 227"/>
                <a:gd name="T24" fmla="*/ 2147483647 w 171"/>
                <a:gd name="T25" fmla="*/ 2147483647 h 227"/>
                <a:gd name="T26" fmla="*/ 2147483647 w 171"/>
                <a:gd name="T27" fmla="*/ 0 h 227"/>
                <a:gd name="T28" fmla="*/ 2147483647 w 171"/>
                <a:gd name="T29" fmla="*/ 2147483647 h 227"/>
                <a:gd name="T30" fmla="*/ 2147483647 w 171"/>
                <a:gd name="T31" fmla="*/ 2147483647 h 227"/>
                <a:gd name="T32" fmla="*/ 0 w 171"/>
                <a:gd name="T33" fmla="*/ 2147483647 h 227"/>
                <a:gd name="T34" fmla="*/ 2147483647 w 171"/>
                <a:gd name="T35" fmla="*/ 2147483647 h 227"/>
                <a:gd name="T36" fmla="*/ 2147483647 w 171"/>
                <a:gd name="T37" fmla="*/ 2147483647 h 227"/>
                <a:gd name="T38" fmla="*/ 2147483647 w 171"/>
                <a:gd name="T39" fmla="*/ 2147483647 h 227"/>
                <a:gd name="T40" fmla="*/ 2147483647 w 171"/>
                <a:gd name="T41" fmla="*/ 2147483647 h 227"/>
                <a:gd name="T42" fmla="*/ 2147483647 w 171"/>
                <a:gd name="T43" fmla="*/ 2147483647 h 227"/>
                <a:gd name="T44" fmla="*/ 2147483647 w 171"/>
                <a:gd name="T45" fmla="*/ 2147483647 h 227"/>
                <a:gd name="T46" fmla="*/ 2147483647 w 171"/>
                <a:gd name="T47" fmla="*/ 2147483647 h 227"/>
                <a:gd name="T48" fmla="*/ 2147483647 w 171"/>
                <a:gd name="T49" fmla="*/ 2147483647 h 227"/>
                <a:gd name="T50" fmla="*/ 2147483647 w 171"/>
                <a:gd name="T51" fmla="*/ 2147483647 h 22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1"/>
                <a:gd name="T79" fmla="*/ 0 h 227"/>
                <a:gd name="T80" fmla="*/ 171 w 171"/>
                <a:gd name="T81" fmla="*/ 227 h 22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1" h="227">
                  <a:moveTo>
                    <a:pt x="120" y="209"/>
                  </a:moveTo>
                  <a:lnTo>
                    <a:pt x="104" y="193"/>
                  </a:lnTo>
                  <a:lnTo>
                    <a:pt x="149" y="180"/>
                  </a:lnTo>
                  <a:lnTo>
                    <a:pt x="171" y="153"/>
                  </a:lnTo>
                  <a:lnTo>
                    <a:pt x="160" y="147"/>
                  </a:lnTo>
                  <a:lnTo>
                    <a:pt x="158" y="128"/>
                  </a:lnTo>
                  <a:lnTo>
                    <a:pt x="128" y="131"/>
                  </a:lnTo>
                  <a:lnTo>
                    <a:pt x="122" y="110"/>
                  </a:lnTo>
                  <a:lnTo>
                    <a:pt x="93" y="94"/>
                  </a:lnTo>
                  <a:lnTo>
                    <a:pt x="93" y="54"/>
                  </a:lnTo>
                  <a:lnTo>
                    <a:pt x="101" y="37"/>
                  </a:lnTo>
                  <a:lnTo>
                    <a:pt x="96" y="32"/>
                  </a:lnTo>
                  <a:lnTo>
                    <a:pt x="86" y="30"/>
                  </a:lnTo>
                  <a:lnTo>
                    <a:pt x="80" y="0"/>
                  </a:lnTo>
                  <a:lnTo>
                    <a:pt x="24" y="3"/>
                  </a:lnTo>
                  <a:lnTo>
                    <a:pt x="22" y="30"/>
                  </a:lnTo>
                  <a:lnTo>
                    <a:pt x="0" y="73"/>
                  </a:lnTo>
                  <a:lnTo>
                    <a:pt x="22" y="124"/>
                  </a:lnTo>
                  <a:lnTo>
                    <a:pt x="22" y="172"/>
                  </a:lnTo>
                  <a:lnTo>
                    <a:pt x="45" y="195"/>
                  </a:lnTo>
                  <a:lnTo>
                    <a:pt x="78" y="200"/>
                  </a:lnTo>
                  <a:lnTo>
                    <a:pt x="78" y="219"/>
                  </a:lnTo>
                  <a:lnTo>
                    <a:pt x="99" y="227"/>
                  </a:lnTo>
                  <a:lnTo>
                    <a:pt x="120" y="209"/>
                  </a:lnTo>
                  <a:close/>
                </a:path>
              </a:pathLst>
            </a:custGeom>
            <a:solidFill>
              <a:srgbClr val="C00000"/>
            </a:solidFill>
            <a:ln w="9525" cap="flat">
              <a:solidFill>
                <a:srgbClr val="000000"/>
              </a:solidFill>
              <a:prstDash val="solid"/>
              <a:miter lim="800000"/>
              <a:headEnd/>
              <a:tailEnd/>
            </a:ln>
          </p:spPr>
          <p:txBody>
            <a:bodyPr/>
            <a:lstStyle/>
            <a:p>
              <a:endParaRPr lang="fr-FR"/>
            </a:p>
          </p:txBody>
        </p:sp>
        <p:sp>
          <p:nvSpPr>
            <p:cNvPr id="15459" name="Freeform 228"/>
            <p:cNvSpPr>
              <a:spLocks/>
            </p:cNvSpPr>
            <p:nvPr/>
          </p:nvSpPr>
          <p:spPr bwMode="auto">
            <a:xfrm>
              <a:off x="2587625" y="3222625"/>
              <a:ext cx="200025" cy="220663"/>
            </a:xfrm>
            <a:custGeom>
              <a:avLst/>
              <a:gdLst>
                <a:gd name="T0" fmla="*/ 2147483647 w 119"/>
                <a:gd name="T1" fmla="*/ 2147483647 h 131"/>
                <a:gd name="T2" fmla="*/ 2147483647 w 119"/>
                <a:gd name="T3" fmla="*/ 2147483647 h 131"/>
                <a:gd name="T4" fmla="*/ 2147483647 w 119"/>
                <a:gd name="T5" fmla="*/ 2147483647 h 131"/>
                <a:gd name="T6" fmla="*/ 2147483647 w 119"/>
                <a:gd name="T7" fmla="*/ 2147483647 h 131"/>
                <a:gd name="T8" fmla="*/ 2147483647 w 119"/>
                <a:gd name="T9" fmla="*/ 2147483647 h 131"/>
                <a:gd name="T10" fmla="*/ 2147483647 w 119"/>
                <a:gd name="T11" fmla="*/ 2147483647 h 131"/>
                <a:gd name="T12" fmla="*/ 2147483647 w 119"/>
                <a:gd name="T13" fmla="*/ 2147483647 h 131"/>
                <a:gd name="T14" fmla="*/ 0 w 119"/>
                <a:gd name="T15" fmla="*/ 2147483647 h 131"/>
                <a:gd name="T16" fmla="*/ 2147483647 w 119"/>
                <a:gd name="T17" fmla="*/ 2147483647 h 131"/>
                <a:gd name="T18" fmla="*/ 2147483647 w 119"/>
                <a:gd name="T19" fmla="*/ 0 h 131"/>
                <a:gd name="T20" fmla="*/ 2147483647 w 119"/>
                <a:gd name="T21" fmla="*/ 2147483647 h 131"/>
                <a:gd name="T22" fmla="*/ 2147483647 w 119"/>
                <a:gd name="T23" fmla="*/ 2147483647 h 131"/>
                <a:gd name="T24" fmla="*/ 2147483647 w 119"/>
                <a:gd name="T25" fmla="*/ 2147483647 h 13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9"/>
                <a:gd name="T40" fmla="*/ 0 h 131"/>
                <a:gd name="T41" fmla="*/ 119 w 119"/>
                <a:gd name="T42" fmla="*/ 131 h 13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9" h="131">
                  <a:moveTo>
                    <a:pt x="71" y="13"/>
                  </a:moveTo>
                  <a:lnTo>
                    <a:pt x="106" y="14"/>
                  </a:lnTo>
                  <a:lnTo>
                    <a:pt x="119" y="27"/>
                  </a:lnTo>
                  <a:lnTo>
                    <a:pt x="107" y="54"/>
                  </a:lnTo>
                  <a:lnTo>
                    <a:pt x="107" y="101"/>
                  </a:lnTo>
                  <a:lnTo>
                    <a:pt x="85" y="123"/>
                  </a:lnTo>
                  <a:lnTo>
                    <a:pt x="13" y="131"/>
                  </a:lnTo>
                  <a:lnTo>
                    <a:pt x="0" y="91"/>
                  </a:lnTo>
                  <a:lnTo>
                    <a:pt x="26" y="16"/>
                  </a:lnTo>
                  <a:lnTo>
                    <a:pt x="51" y="0"/>
                  </a:lnTo>
                  <a:lnTo>
                    <a:pt x="71" y="13"/>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60" name="Freeform 229"/>
            <p:cNvSpPr>
              <a:spLocks/>
            </p:cNvSpPr>
            <p:nvPr/>
          </p:nvSpPr>
          <p:spPr bwMode="auto">
            <a:xfrm>
              <a:off x="2446338" y="3071813"/>
              <a:ext cx="227012" cy="303212"/>
            </a:xfrm>
            <a:custGeom>
              <a:avLst/>
              <a:gdLst>
                <a:gd name="T0" fmla="*/ 2147483647 w 136"/>
                <a:gd name="T1" fmla="*/ 2147483647 h 181"/>
                <a:gd name="T2" fmla="*/ 2147483647 w 136"/>
                <a:gd name="T3" fmla="*/ 2147483647 h 181"/>
                <a:gd name="T4" fmla="*/ 2147483647 w 136"/>
                <a:gd name="T5" fmla="*/ 2147483647 h 181"/>
                <a:gd name="T6" fmla="*/ 2147483647 w 136"/>
                <a:gd name="T7" fmla="*/ 2147483647 h 181"/>
                <a:gd name="T8" fmla="*/ 2147483647 w 136"/>
                <a:gd name="T9" fmla="*/ 2147483647 h 181"/>
                <a:gd name="T10" fmla="*/ 2147483647 w 136"/>
                <a:gd name="T11" fmla="*/ 2147483647 h 181"/>
                <a:gd name="T12" fmla="*/ 2147483647 w 136"/>
                <a:gd name="T13" fmla="*/ 2147483647 h 181"/>
                <a:gd name="T14" fmla="*/ 2147483647 w 136"/>
                <a:gd name="T15" fmla="*/ 2147483647 h 181"/>
                <a:gd name="T16" fmla="*/ 2147483647 w 136"/>
                <a:gd name="T17" fmla="*/ 2147483647 h 181"/>
                <a:gd name="T18" fmla="*/ 0 w 136"/>
                <a:gd name="T19" fmla="*/ 2147483647 h 181"/>
                <a:gd name="T20" fmla="*/ 2147483647 w 136"/>
                <a:gd name="T21" fmla="*/ 0 h 181"/>
                <a:gd name="T22" fmla="*/ 2147483647 w 136"/>
                <a:gd name="T23" fmla="*/ 2147483647 h 181"/>
                <a:gd name="T24" fmla="*/ 2147483647 w 136"/>
                <a:gd name="T25" fmla="*/ 2147483647 h 181"/>
                <a:gd name="T26" fmla="*/ 2147483647 w 136"/>
                <a:gd name="T27" fmla="*/ 2147483647 h 181"/>
                <a:gd name="T28" fmla="*/ 2147483647 w 136"/>
                <a:gd name="T29" fmla="*/ 2147483647 h 181"/>
                <a:gd name="T30" fmla="*/ 2147483647 w 136"/>
                <a:gd name="T31" fmla="*/ 2147483647 h 181"/>
                <a:gd name="T32" fmla="*/ 2147483647 w 136"/>
                <a:gd name="T33" fmla="*/ 2147483647 h 181"/>
                <a:gd name="T34" fmla="*/ 2147483647 w 136"/>
                <a:gd name="T35" fmla="*/ 2147483647 h 181"/>
                <a:gd name="T36" fmla="*/ 2147483647 w 136"/>
                <a:gd name="T37" fmla="*/ 2147483647 h 1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6"/>
                <a:gd name="T58" fmla="*/ 0 h 181"/>
                <a:gd name="T59" fmla="*/ 136 w 136"/>
                <a:gd name="T60" fmla="*/ 181 h 18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6" h="181">
                  <a:moveTo>
                    <a:pt x="125" y="56"/>
                  </a:moveTo>
                  <a:lnTo>
                    <a:pt x="122" y="75"/>
                  </a:lnTo>
                  <a:lnTo>
                    <a:pt x="136" y="90"/>
                  </a:lnTo>
                  <a:lnTo>
                    <a:pt x="111" y="106"/>
                  </a:lnTo>
                  <a:lnTo>
                    <a:pt x="85" y="181"/>
                  </a:lnTo>
                  <a:lnTo>
                    <a:pt x="69" y="179"/>
                  </a:lnTo>
                  <a:lnTo>
                    <a:pt x="26" y="114"/>
                  </a:lnTo>
                  <a:lnTo>
                    <a:pt x="21" y="63"/>
                  </a:lnTo>
                  <a:lnTo>
                    <a:pt x="8" y="42"/>
                  </a:lnTo>
                  <a:lnTo>
                    <a:pt x="0" y="10"/>
                  </a:lnTo>
                  <a:lnTo>
                    <a:pt x="32" y="0"/>
                  </a:lnTo>
                  <a:lnTo>
                    <a:pt x="52" y="11"/>
                  </a:lnTo>
                  <a:lnTo>
                    <a:pt x="64" y="7"/>
                  </a:lnTo>
                  <a:lnTo>
                    <a:pt x="101" y="24"/>
                  </a:lnTo>
                  <a:lnTo>
                    <a:pt x="119" y="21"/>
                  </a:lnTo>
                  <a:lnTo>
                    <a:pt x="136" y="48"/>
                  </a:lnTo>
                  <a:lnTo>
                    <a:pt x="125" y="56"/>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61" name="Freeform 230"/>
            <p:cNvSpPr>
              <a:spLocks/>
            </p:cNvSpPr>
            <p:nvPr/>
          </p:nvSpPr>
          <p:spPr bwMode="auto">
            <a:xfrm>
              <a:off x="2498725" y="3000375"/>
              <a:ext cx="293688" cy="152400"/>
            </a:xfrm>
            <a:custGeom>
              <a:avLst/>
              <a:gdLst>
                <a:gd name="T0" fmla="*/ 2147483647 w 175"/>
                <a:gd name="T1" fmla="*/ 0 h 91"/>
                <a:gd name="T2" fmla="*/ 2147483647 w 175"/>
                <a:gd name="T3" fmla="*/ 2147483647 h 91"/>
                <a:gd name="T4" fmla="*/ 2147483647 w 175"/>
                <a:gd name="T5" fmla="*/ 2147483647 h 91"/>
                <a:gd name="T6" fmla="*/ 2147483647 w 175"/>
                <a:gd name="T7" fmla="*/ 2147483647 h 91"/>
                <a:gd name="T8" fmla="*/ 2147483647 w 175"/>
                <a:gd name="T9" fmla="*/ 2147483647 h 91"/>
                <a:gd name="T10" fmla="*/ 2147483647 w 175"/>
                <a:gd name="T11" fmla="*/ 2147483647 h 91"/>
                <a:gd name="T12" fmla="*/ 2147483647 w 175"/>
                <a:gd name="T13" fmla="*/ 2147483647 h 91"/>
                <a:gd name="T14" fmla="*/ 2147483647 w 175"/>
                <a:gd name="T15" fmla="*/ 2147483647 h 91"/>
                <a:gd name="T16" fmla="*/ 2147483647 w 175"/>
                <a:gd name="T17" fmla="*/ 2147483647 h 91"/>
                <a:gd name="T18" fmla="*/ 2147483647 w 175"/>
                <a:gd name="T19" fmla="*/ 2147483647 h 91"/>
                <a:gd name="T20" fmla="*/ 2147483647 w 175"/>
                <a:gd name="T21" fmla="*/ 2147483647 h 91"/>
                <a:gd name="T22" fmla="*/ 2147483647 w 175"/>
                <a:gd name="T23" fmla="*/ 2147483647 h 91"/>
                <a:gd name="T24" fmla="*/ 2147483647 w 175"/>
                <a:gd name="T25" fmla="*/ 2147483647 h 91"/>
                <a:gd name="T26" fmla="*/ 2147483647 w 175"/>
                <a:gd name="T27" fmla="*/ 2147483647 h 91"/>
                <a:gd name="T28" fmla="*/ 2147483647 w 175"/>
                <a:gd name="T29" fmla="*/ 2147483647 h 91"/>
                <a:gd name="T30" fmla="*/ 0 w 175"/>
                <a:gd name="T31" fmla="*/ 2147483647 h 91"/>
                <a:gd name="T32" fmla="*/ 2147483647 w 175"/>
                <a:gd name="T33" fmla="*/ 0 h 91"/>
                <a:gd name="T34" fmla="*/ 2147483647 w 175"/>
                <a:gd name="T35" fmla="*/ 0 h 91"/>
                <a:gd name="T36" fmla="*/ 2147483647 w 175"/>
                <a:gd name="T37" fmla="*/ 0 h 9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75"/>
                <a:gd name="T58" fmla="*/ 0 h 91"/>
                <a:gd name="T59" fmla="*/ 175 w 175"/>
                <a:gd name="T60" fmla="*/ 91 h 9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75" h="91">
                  <a:moveTo>
                    <a:pt x="15" y="0"/>
                  </a:moveTo>
                  <a:lnTo>
                    <a:pt x="21" y="18"/>
                  </a:lnTo>
                  <a:lnTo>
                    <a:pt x="50" y="22"/>
                  </a:lnTo>
                  <a:lnTo>
                    <a:pt x="79" y="14"/>
                  </a:lnTo>
                  <a:lnTo>
                    <a:pt x="125" y="22"/>
                  </a:lnTo>
                  <a:lnTo>
                    <a:pt x="175" y="42"/>
                  </a:lnTo>
                  <a:lnTo>
                    <a:pt x="170" y="62"/>
                  </a:lnTo>
                  <a:lnTo>
                    <a:pt x="151" y="80"/>
                  </a:lnTo>
                  <a:lnTo>
                    <a:pt x="133" y="75"/>
                  </a:lnTo>
                  <a:lnTo>
                    <a:pt x="117" y="80"/>
                  </a:lnTo>
                  <a:lnTo>
                    <a:pt x="104" y="91"/>
                  </a:lnTo>
                  <a:lnTo>
                    <a:pt x="87" y="64"/>
                  </a:lnTo>
                  <a:lnTo>
                    <a:pt x="69" y="67"/>
                  </a:lnTo>
                  <a:lnTo>
                    <a:pt x="32" y="50"/>
                  </a:lnTo>
                  <a:lnTo>
                    <a:pt x="20" y="54"/>
                  </a:lnTo>
                  <a:lnTo>
                    <a:pt x="0" y="43"/>
                  </a:lnTo>
                  <a:lnTo>
                    <a:pt x="15" y="0"/>
                  </a:lnTo>
                  <a:close/>
                </a:path>
              </a:pathLst>
            </a:custGeom>
            <a:solidFill>
              <a:srgbClr val="FF0000"/>
            </a:solidFill>
            <a:ln w="9525" cap="flat">
              <a:solidFill>
                <a:srgbClr val="000000"/>
              </a:solidFill>
              <a:prstDash val="solid"/>
              <a:miter lim="800000"/>
              <a:headEnd/>
              <a:tailEnd/>
            </a:ln>
          </p:spPr>
          <p:txBody>
            <a:bodyPr/>
            <a:lstStyle/>
            <a:p>
              <a:endParaRPr lang="fr-FR"/>
            </a:p>
          </p:txBody>
        </p:sp>
        <p:sp>
          <p:nvSpPr>
            <p:cNvPr id="15462" name="Freeform 231"/>
            <p:cNvSpPr>
              <a:spLocks/>
            </p:cNvSpPr>
            <p:nvPr/>
          </p:nvSpPr>
          <p:spPr bwMode="auto">
            <a:xfrm>
              <a:off x="2706688" y="3179763"/>
              <a:ext cx="90487" cy="88900"/>
            </a:xfrm>
            <a:custGeom>
              <a:avLst/>
              <a:gdLst>
                <a:gd name="T0" fmla="*/ 2147483647 w 54"/>
                <a:gd name="T1" fmla="*/ 0 h 53"/>
                <a:gd name="T2" fmla="*/ 2147483647 w 54"/>
                <a:gd name="T3" fmla="*/ 2147483647 h 53"/>
                <a:gd name="T4" fmla="*/ 2147483647 w 54"/>
                <a:gd name="T5" fmla="*/ 2147483647 h 53"/>
                <a:gd name="T6" fmla="*/ 2147483647 w 54"/>
                <a:gd name="T7" fmla="*/ 2147483647 h 53"/>
                <a:gd name="T8" fmla="*/ 0 w 54"/>
                <a:gd name="T9" fmla="*/ 2147483647 h 53"/>
                <a:gd name="T10" fmla="*/ 2147483647 w 54"/>
                <a:gd name="T11" fmla="*/ 2147483647 h 53"/>
                <a:gd name="T12" fmla="*/ 2147483647 w 54"/>
                <a:gd name="T13" fmla="*/ 2147483647 h 53"/>
                <a:gd name="T14" fmla="*/ 2147483647 w 54"/>
                <a:gd name="T15" fmla="*/ 2147483647 h 53"/>
                <a:gd name="T16" fmla="*/ 2147483647 w 54"/>
                <a:gd name="T17" fmla="*/ 2147483647 h 53"/>
                <a:gd name="T18" fmla="*/ 2147483647 w 54"/>
                <a:gd name="T19" fmla="*/ 0 h 53"/>
                <a:gd name="T20" fmla="*/ 2147483647 w 54"/>
                <a:gd name="T21" fmla="*/ 0 h 53"/>
                <a:gd name="T22" fmla="*/ 2147483647 w 54"/>
                <a:gd name="T23" fmla="*/ 0 h 5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4"/>
                <a:gd name="T37" fmla="*/ 0 h 53"/>
                <a:gd name="T38" fmla="*/ 54 w 54"/>
                <a:gd name="T39" fmla="*/ 53 h 5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4" h="53">
                  <a:moveTo>
                    <a:pt x="35" y="0"/>
                  </a:moveTo>
                  <a:lnTo>
                    <a:pt x="54" y="16"/>
                  </a:lnTo>
                  <a:lnTo>
                    <a:pt x="48" y="53"/>
                  </a:lnTo>
                  <a:lnTo>
                    <a:pt x="35" y="40"/>
                  </a:lnTo>
                  <a:lnTo>
                    <a:pt x="0" y="39"/>
                  </a:lnTo>
                  <a:lnTo>
                    <a:pt x="1" y="13"/>
                  </a:lnTo>
                  <a:lnTo>
                    <a:pt x="11" y="15"/>
                  </a:lnTo>
                  <a:lnTo>
                    <a:pt x="20" y="10"/>
                  </a:lnTo>
                  <a:lnTo>
                    <a:pt x="20" y="2"/>
                  </a:lnTo>
                  <a:lnTo>
                    <a:pt x="35"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63" name="Freeform 232"/>
            <p:cNvSpPr>
              <a:spLocks/>
            </p:cNvSpPr>
            <p:nvPr/>
          </p:nvSpPr>
          <p:spPr bwMode="auto">
            <a:xfrm>
              <a:off x="2695575" y="3103563"/>
              <a:ext cx="101600" cy="103187"/>
            </a:xfrm>
            <a:custGeom>
              <a:avLst/>
              <a:gdLst>
                <a:gd name="T0" fmla="*/ 2147483647 w 61"/>
                <a:gd name="T1" fmla="*/ 2147483647 h 61"/>
                <a:gd name="T2" fmla="*/ 2147483647 w 61"/>
                <a:gd name="T3" fmla="*/ 2147483647 h 61"/>
                <a:gd name="T4" fmla="*/ 2147483647 w 61"/>
                <a:gd name="T5" fmla="*/ 2147483647 h 61"/>
                <a:gd name="T6" fmla="*/ 2147483647 w 61"/>
                <a:gd name="T7" fmla="*/ 2147483647 h 61"/>
                <a:gd name="T8" fmla="*/ 2147483647 w 61"/>
                <a:gd name="T9" fmla="*/ 0 h 61"/>
                <a:gd name="T10" fmla="*/ 2147483647 w 61"/>
                <a:gd name="T11" fmla="*/ 2147483647 h 61"/>
                <a:gd name="T12" fmla="*/ 2147483647 w 61"/>
                <a:gd name="T13" fmla="*/ 2147483647 h 61"/>
                <a:gd name="T14" fmla="*/ 0 w 61"/>
                <a:gd name="T15" fmla="*/ 2147483647 h 61"/>
                <a:gd name="T16" fmla="*/ 2147483647 w 61"/>
                <a:gd name="T17" fmla="*/ 2147483647 h 61"/>
                <a:gd name="T18" fmla="*/ 2147483647 w 61"/>
                <a:gd name="T19" fmla="*/ 2147483647 h 61"/>
                <a:gd name="T20" fmla="*/ 2147483647 w 61"/>
                <a:gd name="T21" fmla="*/ 2147483647 h 61"/>
                <a:gd name="T22" fmla="*/ 2147483647 w 61"/>
                <a:gd name="T23" fmla="*/ 2147483647 h 61"/>
                <a:gd name="T24" fmla="*/ 2147483647 w 61"/>
                <a:gd name="T25" fmla="*/ 2147483647 h 61"/>
                <a:gd name="T26" fmla="*/ 2147483647 w 61"/>
                <a:gd name="T27" fmla="*/ 2147483647 h 61"/>
                <a:gd name="T28" fmla="*/ 2147483647 w 61"/>
                <a:gd name="T29" fmla="*/ 2147483647 h 6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61"/>
                <a:gd name="T46" fmla="*/ 0 h 61"/>
                <a:gd name="T47" fmla="*/ 61 w 61"/>
                <a:gd name="T48" fmla="*/ 61 h 6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61" h="61">
                  <a:moveTo>
                    <a:pt x="42" y="45"/>
                  </a:moveTo>
                  <a:lnTo>
                    <a:pt x="61" y="61"/>
                  </a:lnTo>
                  <a:lnTo>
                    <a:pt x="55" y="40"/>
                  </a:lnTo>
                  <a:lnTo>
                    <a:pt x="61" y="24"/>
                  </a:lnTo>
                  <a:lnTo>
                    <a:pt x="53" y="0"/>
                  </a:lnTo>
                  <a:lnTo>
                    <a:pt x="34" y="18"/>
                  </a:lnTo>
                  <a:lnTo>
                    <a:pt x="16" y="13"/>
                  </a:lnTo>
                  <a:lnTo>
                    <a:pt x="0" y="18"/>
                  </a:lnTo>
                  <a:lnTo>
                    <a:pt x="11" y="23"/>
                  </a:lnTo>
                  <a:lnTo>
                    <a:pt x="7" y="32"/>
                  </a:lnTo>
                  <a:lnTo>
                    <a:pt x="24" y="32"/>
                  </a:lnTo>
                  <a:lnTo>
                    <a:pt x="27" y="47"/>
                  </a:lnTo>
                  <a:lnTo>
                    <a:pt x="42" y="4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64" name="Freeform 233"/>
            <p:cNvSpPr>
              <a:spLocks/>
            </p:cNvSpPr>
            <p:nvPr/>
          </p:nvSpPr>
          <p:spPr bwMode="auto">
            <a:xfrm>
              <a:off x="2676525" y="3157538"/>
              <a:ext cx="63500" cy="47625"/>
            </a:xfrm>
            <a:custGeom>
              <a:avLst/>
              <a:gdLst>
                <a:gd name="T0" fmla="*/ 2147483647 w 38"/>
                <a:gd name="T1" fmla="*/ 0 h 28"/>
                <a:gd name="T2" fmla="*/ 2147483647 w 38"/>
                <a:gd name="T3" fmla="*/ 0 h 28"/>
                <a:gd name="T4" fmla="*/ 2147483647 w 38"/>
                <a:gd name="T5" fmla="*/ 2147483647 h 28"/>
                <a:gd name="T6" fmla="*/ 2147483647 w 38"/>
                <a:gd name="T7" fmla="*/ 2147483647 h 28"/>
                <a:gd name="T8" fmla="*/ 2147483647 w 38"/>
                <a:gd name="T9" fmla="*/ 2147483647 h 28"/>
                <a:gd name="T10" fmla="*/ 2147483647 w 38"/>
                <a:gd name="T11" fmla="*/ 2147483647 h 28"/>
                <a:gd name="T12" fmla="*/ 0 w 38"/>
                <a:gd name="T13" fmla="*/ 2147483647 h 28"/>
                <a:gd name="T14" fmla="*/ 2147483647 w 38"/>
                <a:gd name="T15" fmla="*/ 0 h 28"/>
                <a:gd name="T16" fmla="*/ 2147483647 w 38"/>
                <a:gd name="T17" fmla="*/ 0 h 28"/>
                <a:gd name="T18" fmla="*/ 2147483647 w 38"/>
                <a:gd name="T19" fmla="*/ 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
                <a:gd name="T31" fmla="*/ 0 h 28"/>
                <a:gd name="T32" fmla="*/ 38 w 38"/>
                <a:gd name="T33" fmla="*/ 28 h 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 h="28">
                  <a:moveTo>
                    <a:pt x="18" y="0"/>
                  </a:moveTo>
                  <a:lnTo>
                    <a:pt x="35" y="0"/>
                  </a:lnTo>
                  <a:lnTo>
                    <a:pt x="38" y="15"/>
                  </a:lnTo>
                  <a:lnTo>
                    <a:pt x="38" y="23"/>
                  </a:lnTo>
                  <a:lnTo>
                    <a:pt x="29" y="28"/>
                  </a:lnTo>
                  <a:lnTo>
                    <a:pt x="19" y="26"/>
                  </a:lnTo>
                  <a:lnTo>
                    <a:pt x="0" y="16"/>
                  </a:lnTo>
                  <a:lnTo>
                    <a:pt x="18"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65" name="Freeform 234"/>
            <p:cNvSpPr>
              <a:spLocks/>
            </p:cNvSpPr>
            <p:nvPr/>
          </p:nvSpPr>
          <p:spPr bwMode="auto">
            <a:xfrm>
              <a:off x="3487738" y="4248150"/>
              <a:ext cx="444500" cy="411163"/>
            </a:xfrm>
            <a:custGeom>
              <a:avLst/>
              <a:gdLst>
                <a:gd name="T0" fmla="*/ 2147483647 w 265"/>
                <a:gd name="T1" fmla="*/ 2147483647 h 246"/>
                <a:gd name="T2" fmla="*/ 2147483647 w 265"/>
                <a:gd name="T3" fmla="*/ 2147483647 h 246"/>
                <a:gd name="T4" fmla="*/ 2147483647 w 265"/>
                <a:gd name="T5" fmla="*/ 2147483647 h 246"/>
                <a:gd name="T6" fmla="*/ 2147483647 w 265"/>
                <a:gd name="T7" fmla="*/ 2147483647 h 246"/>
                <a:gd name="T8" fmla="*/ 2147483647 w 265"/>
                <a:gd name="T9" fmla="*/ 2147483647 h 246"/>
                <a:gd name="T10" fmla="*/ 2147483647 w 265"/>
                <a:gd name="T11" fmla="*/ 2147483647 h 246"/>
                <a:gd name="T12" fmla="*/ 2147483647 w 265"/>
                <a:gd name="T13" fmla="*/ 2147483647 h 246"/>
                <a:gd name="T14" fmla="*/ 2147483647 w 265"/>
                <a:gd name="T15" fmla="*/ 2147483647 h 246"/>
                <a:gd name="T16" fmla="*/ 2147483647 w 265"/>
                <a:gd name="T17" fmla="*/ 2147483647 h 246"/>
                <a:gd name="T18" fmla="*/ 2147483647 w 265"/>
                <a:gd name="T19" fmla="*/ 2147483647 h 246"/>
                <a:gd name="T20" fmla="*/ 0 w 265"/>
                <a:gd name="T21" fmla="*/ 2147483647 h 246"/>
                <a:gd name="T22" fmla="*/ 0 w 265"/>
                <a:gd name="T23" fmla="*/ 2147483647 h 246"/>
                <a:gd name="T24" fmla="*/ 2147483647 w 265"/>
                <a:gd name="T25" fmla="*/ 2147483647 h 246"/>
                <a:gd name="T26" fmla="*/ 2147483647 w 265"/>
                <a:gd name="T27" fmla="*/ 2147483647 h 246"/>
                <a:gd name="T28" fmla="*/ 2147483647 w 265"/>
                <a:gd name="T29" fmla="*/ 0 h 246"/>
                <a:gd name="T30" fmla="*/ 2147483647 w 265"/>
                <a:gd name="T31" fmla="*/ 2147483647 h 246"/>
                <a:gd name="T32" fmla="*/ 2147483647 w 265"/>
                <a:gd name="T33" fmla="*/ 0 h 246"/>
                <a:gd name="T34" fmla="*/ 2147483647 w 265"/>
                <a:gd name="T35" fmla="*/ 2147483647 h 246"/>
                <a:gd name="T36" fmla="*/ 2147483647 w 265"/>
                <a:gd name="T37" fmla="*/ 2147483647 h 246"/>
                <a:gd name="T38" fmla="*/ 2147483647 w 265"/>
                <a:gd name="T39" fmla="*/ 2147483647 h 246"/>
                <a:gd name="T40" fmla="*/ 2147483647 w 265"/>
                <a:gd name="T41" fmla="*/ 2147483647 h 246"/>
                <a:gd name="T42" fmla="*/ 2147483647 w 265"/>
                <a:gd name="T43" fmla="*/ 2147483647 h 246"/>
                <a:gd name="T44" fmla="*/ 2147483647 w 265"/>
                <a:gd name="T45" fmla="*/ 2147483647 h 246"/>
                <a:gd name="T46" fmla="*/ 2147483647 w 265"/>
                <a:gd name="T47" fmla="*/ 2147483647 h 246"/>
                <a:gd name="T48" fmla="*/ 2147483647 w 265"/>
                <a:gd name="T49" fmla="*/ 2147483647 h 246"/>
                <a:gd name="T50" fmla="*/ 2147483647 w 265"/>
                <a:gd name="T51" fmla="*/ 2147483647 h 246"/>
                <a:gd name="T52" fmla="*/ 2147483647 w 265"/>
                <a:gd name="T53" fmla="*/ 2147483647 h 246"/>
                <a:gd name="T54" fmla="*/ 2147483647 w 265"/>
                <a:gd name="T55" fmla="*/ 2147483647 h 246"/>
                <a:gd name="T56" fmla="*/ 2147483647 w 265"/>
                <a:gd name="T57" fmla="*/ 2147483647 h 246"/>
                <a:gd name="T58" fmla="*/ 2147483647 w 265"/>
                <a:gd name="T59" fmla="*/ 2147483647 h 246"/>
                <a:gd name="T60" fmla="*/ 2147483647 w 265"/>
                <a:gd name="T61" fmla="*/ 2147483647 h 246"/>
                <a:gd name="T62" fmla="*/ 2147483647 w 265"/>
                <a:gd name="T63" fmla="*/ 2147483647 h 2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65"/>
                <a:gd name="T97" fmla="*/ 0 h 246"/>
                <a:gd name="T98" fmla="*/ 265 w 265"/>
                <a:gd name="T99" fmla="*/ 246 h 2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65" h="246">
                  <a:moveTo>
                    <a:pt x="197" y="216"/>
                  </a:moveTo>
                  <a:lnTo>
                    <a:pt x="189" y="216"/>
                  </a:lnTo>
                  <a:lnTo>
                    <a:pt x="173" y="246"/>
                  </a:lnTo>
                  <a:lnTo>
                    <a:pt x="131" y="192"/>
                  </a:lnTo>
                  <a:lnTo>
                    <a:pt x="131" y="184"/>
                  </a:lnTo>
                  <a:lnTo>
                    <a:pt x="115" y="171"/>
                  </a:lnTo>
                  <a:lnTo>
                    <a:pt x="96" y="203"/>
                  </a:lnTo>
                  <a:lnTo>
                    <a:pt x="65" y="192"/>
                  </a:lnTo>
                  <a:lnTo>
                    <a:pt x="35" y="195"/>
                  </a:lnTo>
                  <a:lnTo>
                    <a:pt x="29" y="174"/>
                  </a:lnTo>
                  <a:lnTo>
                    <a:pt x="0" y="158"/>
                  </a:lnTo>
                  <a:lnTo>
                    <a:pt x="0" y="118"/>
                  </a:lnTo>
                  <a:lnTo>
                    <a:pt x="8" y="101"/>
                  </a:lnTo>
                  <a:lnTo>
                    <a:pt x="3" y="96"/>
                  </a:lnTo>
                  <a:lnTo>
                    <a:pt x="30" y="0"/>
                  </a:lnTo>
                  <a:lnTo>
                    <a:pt x="54" y="6"/>
                  </a:lnTo>
                  <a:lnTo>
                    <a:pt x="75" y="0"/>
                  </a:lnTo>
                  <a:lnTo>
                    <a:pt x="96" y="17"/>
                  </a:lnTo>
                  <a:lnTo>
                    <a:pt x="139" y="67"/>
                  </a:lnTo>
                  <a:lnTo>
                    <a:pt x="168" y="45"/>
                  </a:lnTo>
                  <a:lnTo>
                    <a:pt x="185" y="62"/>
                  </a:lnTo>
                  <a:lnTo>
                    <a:pt x="209" y="64"/>
                  </a:lnTo>
                  <a:lnTo>
                    <a:pt x="246" y="17"/>
                  </a:lnTo>
                  <a:lnTo>
                    <a:pt x="265" y="30"/>
                  </a:lnTo>
                  <a:lnTo>
                    <a:pt x="256" y="64"/>
                  </a:lnTo>
                  <a:lnTo>
                    <a:pt x="232" y="75"/>
                  </a:lnTo>
                  <a:lnTo>
                    <a:pt x="232" y="97"/>
                  </a:lnTo>
                  <a:lnTo>
                    <a:pt x="200" y="113"/>
                  </a:lnTo>
                  <a:lnTo>
                    <a:pt x="208" y="150"/>
                  </a:lnTo>
                  <a:lnTo>
                    <a:pt x="197" y="216"/>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66" name="Freeform 235"/>
            <p:cNvSpPr>
              <a:spLocks/>
            </p:cNvSpPr>
            <p:nvPr/>
          </p:nvSpPr>
          <p:spPr bwMode="auto">
            <a:xfrm>
              <a:off x="3498850" y="4533900"/>
              <a:ext cx="530225" cy="541338"/>
            </a:xfrm>
            <a:custGeom>
              <a:avLst/>
              <a:gdLst>
                <a:gd name="T0" fmla="*/ 2147483647 w 317"/>
                <a:gd name="T1" fmla="*/ 2147483647 h 323"/>
                <a:gd name="T2" fmla="*/ 2147483647 w 317"/>
                <a:gd name="T3" fmla="*/ 2147483647 h 323"/>
                <a:gd name="T4" fmla="*/ 2147483647 w 317"/>
                <a:gd name="T5" fmla="*/ 2147483647 h 323"/>
                <a:gd name="T6" fmla="*/ 2147483647 w 317"/>
                <a:gd name="T7" fmla="*/ 2147483647 h 323"/>
                <a:gd name="T8" fmla="*/ 2147483647 w 317"/>
                <a:gd name="T9" fmla="*/ 2147483647 h 323"/>
                <a:gd name="T10" fmla="*/ 2147483647 w 317"/>
                <a:gd name="T11" fmla="*/ 2147483647 h 323"/>
                <a:gd name="T12" fmla="*/ 2147483647 w 317"/>
                <a:gd name="T13" fmla="*/ 2147483647 h 323"/>
                <a:gd name="T14" fmla="*/ 2147483647 w 317"/>
                <a:gd name="T15" fmla="*/ 0 h 323"/>
                <a:gd name="T16" fmla="*/ 2147483647 w 317"/>
                <a:gd name="T17" fmla="*/ 2147483647 h 323"/>
                <a:gd name="T18" fmla="*/ 2147483647 w 317"/>
                <a:gd name="T19" fmla="*/ 2147483647 h 323"/>
                <a:gd name="T20" fmla="*/ 2147483647 w 317"/>
                <a:gd name="T21" fmla="*/ 2147483647 h 323"/>
                <a:gd name="T22" fmla="*/ 2147483647 w 317"/>
                <a:gd name="T23" fmla="*/ 2147483647 h 323"/>
                <a:gd name="T24" fmla="*/ 2147483647 w 317"/>
                <a:gd name="T25" fmla="*/ 2147483647 h 323"/>
                <a:gd name="T26" fmla="*/ 2147483647 w 317"/>
                <a:gd name="T27" fmla="*/ 2147483647 h 323"/>
                <a:gd name="T28" fmla="*/ 2147483647 w 317"/>
                <a:gd name="T29" fmla="*/ 2147483647 h 323"/>
                <a:gd name="T30" fmla="*/ 2147483647 w 317"/>
                <a:gd name="T31" fmla="*/ 2147483647 h 323"/>
                <a:gd name="T32" fmla="*/ 2147483647 w 317"/>
                <a:gd name="T33" fmla="*/ 2147483647 h 323"/>
                <a:gd name="T34" fmla="*/ 2147483647 w 317"/>
                <a:gd name="T35" fmla="*/ 2147483647 h 323"/>
                <a:gd name="T36" fmla="*/ 2147483647 w 317"/>
                <a:gd name="T37" fmla="*/ 2147483647 h 323"/>
                <a:gd name="T38" fmla="*/ 2147483647 w 317"/>
                <a:gd name="T39" fmla="*/ 2147483647 h 323"/>
                <a:gd name="T40" fmla="*/ 2147483647 w 317"/>
                <a:gd name="T41" fmla="*/ 2147483647 h 323"/>
                <a:gd name="T42" fmla="*/ 2147483647 w 317"/>
                <a:gd name="T43" fmla="*/ 2147483647 h 323"/>
                <a:gd name="T44" fmla="*/ 2147483647 w 317"/>
                <a:gd name="T45" fmla="*/ 2147483647 h 323"/>
                <a:gd name="T46" fmla="*/ 2147483647 w 317"/>
                <a:gd name="T47" fmla="*/ 2147483647 h 323"/>
                <a:gd name="T48" fmla="*/ 2147483647 w 317"/>
                <a:gd name="T49" fmla="*/ 2147483647 h 323"/>
                <a:gd name="T50" fmla="*/ 2147483647 w 317"/>
                <a:gd name="T51" fmla="*/ 2147483647 h 323"/>
                <a:gd name="T52" fmla="*/ 2147483647 w 317"/>
                <a:gd name="T53" fmla="*/ 2147483647 h 323"/>
                <a:gd name="T54" fmla="*/ 2147483647 w 317"/>
                <a:gd name="T55" fmla="*/ 2147483647 h 323"/>
                <a:gd name="T56" fmla="*/ 2147483647 w 317"/>
                <a:gd name="T57" fmla="*/ 2147483647 h 323"/>
                <a:gd name="T58" fmla="*/ 2147483647 w 317"/>
                <a:gd name="T59" fmla="*/ 2147483647 h 323"/>
                <a:gd name="T60" fmla="*/ 0 w 317"/>
                <a:gd name="T61" fmla="*/ 2147483647 h 323"/>
                <a:gd name="T62" fmla="*/ 0 w 317"/>
                <a:gd name="T63" fmla="*/ 2147483647 h 323"/>
                <a:gd name="T64" fmla="*/ 2147483647 w 317"/>
                <a:gd name="T65" fmla="*/ 2147483647 h 323"/>
                <a:gd name="T66" fmla="*/ 2147483647 w 317"/>
                <a:gd name="T67" fmla="*/ 2147483647 h 323"/>
                <a:gd name="T68" fmla="*/ 2147483647 w 317"/>
                <a:gd name="T69" fmla="*/ 2147483647 h 32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17"/>
                <a:gd name="T106" fmla="*/ 0 h 323"/>
                <a:gd name="T107" fmla="*/ 317 w 317"/>
                <a:gd name="T108" fmla="*/ 323 h 323"/>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17" h="323">
                  <a:moveTo>
                    <a:pt x="21" y="102"/>
                  </a:moveTo>
                  <a:lnTo>
                    <a:pt x="5" y="86"/>
                  </a:lnTo>
                  <a:lnTo>
                    <a:pt x="50" y="73"/>
                  </a:lnTo>
                  <a:lnTo>
                    <a:pt x="72" y="46"/>
                  </a:lnTo>
                  <a:lnTo>
                    <a:pt x="61" y="40"/>
                  </a:lnTo>
                  <a:lnTo>
                    <a:pt x="59" y="21"/>
                  </a:lnTo>
                  <a:lnTo>
                    <a:pt x="90" y="32"/>
                  </a:lnTo>
                  <a:lnTo>
                    <a:pt x="109" y="0"/>
                  </a:lnTo>
                  <a:lnTo>
                    <a:pt x="125" y="13"/>
                  </a:lnTo>
                  <a:lnTo>
                    <a:pt x="125" y="21"/>
                  </a:lnTo>
                  <a:lnTo>
                    <a:pt x="167" y="75"/>
                  </a:lnTo>
                  <a:lnTo>
                    <a:pt x="191" y="117"/>
                  </a:lnTo>
                  <a:lnTo>
                    <a:pt x="219" y="128"/>
                  </a:lnTo>
                  <a:lnTo>
                    <a:pt x="229" y="102"/>
                  </a:lnTo>
                  <a:lnTo>
                    <a:pt x="280" y="129"/>
                  </a:lnTo>
                  <a:lnTo>
                    <a:pt x="266" y="174"/>
                  </a:lnTo>
                  <a:lnTo>
                    <a:pt x="293" y="201"/>
                  </a:lnTo>
                  <a:lnTo>
                    <a:pt x="283" y="232"/>
                  </a:lnTo>
                  <a:lnTo>
                    <a:pt x="309" y="238"/>
                  </a:lnTo>
                  <a:lnTo>
                    <a:pt x="317" y="272"/>
                  </a:lnTo>
                  <a:lnTo>
                    <a:pt x="274" y="277"/>
                  </a:lnTo>
                  <a:lnTo>
                    <a:pt x="216" y="310"/>
                  </a:lnTo>
                  <a:lnTo>
                    <a:pt x="211" y="323"/>
                  </a:lnTo>
                  <a:lnTo>
                    <a:pt x="144" y="299"/>
                  </a:lnTo>
                  <a:lnTo>
                    <a:pt x="143" y="217"/>
                  </a:lnTo>
                  <a:lnTo>
                    <a:pt x="127" y="232"/>
                  </a:lnTo>
                  <a:lnTo>
                    <a:pt x="83" y="222"/>
                  </a:lnTo>
                  <a:lnTo>
                    <a:pt x="83" y="181"/>
                  </a:lnTo>
                  <a:lnTo>
                    <a:pt x="48" y="152"/>
                  </a:lnTo>
                  <a:lnTo>
                    <a:pt x="10" y="166"/>
                  </a:lnTo>
                  <a:lnTo>
                    <a:pt x="0" y="147"/>
                  </a:lnTo>
                  <a:lnTo>
                    <a:pt x="0" y="120"/>
                  </a:lnTo>
                  <a:lnTo>
                    <a:pt x="21" y="102"/>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67" name="Freeform 236"/>
            <p:cNvSpPr>
              <a:spLocks/>
            </p:cNvSpPr>
            <p:nvPr/>
          </p:nvSpPr>
          <p:spPr bwMode="auto">
            <a:xfrm>
              <a:off x="2649538" y="3133725"/>
              <a:ext cx="63500" cy="111125"/>
            </a:xfrm>
            <a:custGeom>
              <a:avLst/>
              <a:gdLst>
                <a:gd name="T0" fmla="*/ 2147483647 w 38"/>
                <a:gd name="T1" fmla="*/ 0 h 66"/>
                <a:gd name="T2" fmla="*/ 2147483647 w 38"/>
                <a:gd name="T3" fmla="*/ 2147483647 h 66"/>
                <a:gd name="T4" fmla="*/ 2147483647 w 38"/>
                <a:gd name="T5" fmla="*/ 2147483647 h 66"/>
                <a:gd name="T6" fmla="*/ 2147483647 w 38"/>
                <a:gd name="T7" fmla="*/ 2147483647 h 66"/>
                <a:gd name="T8" fmla="*/ 2147483647 w 38"/>
                <a:gd name="T9" fmla="*/ 2147483647 h 66"/>
                <a:gd name="T10" fmla="*/ 2147483647 w 38"/>
                <a:gd name="T11" fmla="*/ 2147483647 h 66"/>
                <a:gd name="T12" fmla="*/ 2147483647 w 38"/>
                <a:gd name="T13" fmla="*/ 2147483647 h 66"/>
                <a:gd name="T14" fmla="*/ 0 w 38"/>
                <a:gd name="T15" fmla="*/ 2147483647 h 66"/>
                <a:gd name="T16" fmla="*/ 2147483647 w 38"/>
                <a:gd name="T17" fmla="*/ 2147483647 h 66"/>
                <a:gd name="T18" fmla="*/ 2147483647 w 38"/>
                <a:gd name="T19" fmla="*/ 2147483647 h 66"/>
                <a:gd name="T20" fmla="*/ 2147483647 w 38"/>
                <a:gd name="T21" fmla="*/ 0 h 66"/>
                <a:gd name="T22" fmla="*/ 2147483647 w 38"/>
                <a:gd name="T23" fmla="*/ 0 h 66"/>
                <a:gd name="T24" fmla="*/ 2147483647 w 38"/>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
                <a:gd name="T40" fmla="*/ 0 h 66"/>
                <a:gd name="T41" fmla="*/ 38 w 38"/>
                <a:gd name="T42" fmla="*/ 66 h 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 h="66">
                  <a:moveTo>
                    <a:pt x="27" y="0"/>
                  </a:moveTo>
                  <a:lnTo>
                    <a:pt x="38" y="5"/>
                  </a:lnTo>
                  <a:lnTo>
                    <a:pt x="34" y="14"/>
                  </a:lnTo>
                  <a:lnTo>
                    <a:pt x="16" y="30"/>
                  </a:lnTo>
                  <a:lnTo>
                    <a:pt x="35" y="40"/>
                  </a:lnTo>
                  <a:lnTo>
                    <a:pt x="34" y="66"/>
                  </a:lnTo>
                  <a:lnTo>
                    <a:pt x="14" y="53"/>
                  </a:lnTo>
                  <a:lnTo>
                    <a:pt x="0" y="38"/>
                  </a:lnTo>
                  <a:lnTo>
                    <a:pt x="3" y="19"/>
                  </a:lnTo>
                  <a:lnTo>
                    <a:pt x="14" y="11"/>
                  </a:lnTo>
                  <a:lnTo>
                    <a:pt x="27"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3" name="Freeform 252"/>
            <p:cNvSpPr>
              <a:spLocks/>
            </p:cNvSpPr>
            <p:nvPr/>
          </p:nvSpPr>
          <p:spPr bwMode="auto">
            <a:xfrm>
              <a:off x="3832225" y="5478463"/>
              <a:ext cx="423863" cy="357187"/>
            </a:xfrm>
            <a:custGeom>
              <a:avLst/>
              <a:gdLst>
                <a:gd name="T0" fmla="*/ 2147483647 w 253"/>
                <a:gd name="T1" fmla="*/ 2147483647 h 213"/>
                <a:gd name="T2" fmla="*/ 2147483647 w 253"/>
                <a:gd name="T3" fmla="*/ 2147483647 h 213"/>
                <a:gd name="T4" fmla="*/ 2147483647 w 253"/>
                <a:gd name="T5" fmla="*/ 2147483647 h 213"/>
                <a:gd name="T6" fmla="*/ 2147483647 w 253"/>
                <a:gd name="T7" fmla="*/ 2147483647 h 213"/>
                <a:gd name="T8" fmla="*/ 2147483647 w 253"/>
                <a:gd name="T9" fmla="*/ 2147483647 h 213"/>
                <a:gd name="T10" fmla="*/ 2147483647 w 253"/>
                <a:gd name="T11" fmla="*/ 2147483647 h 213"/>
                <a:gd name="T12" fmla="*/ 2147483647 w 253"/>
                <a:gd name="T13" fmla="*/ 2147483647 h 213"/>
                <a:gd name="T14" fmla="*/ 2147483647 w 253"/>
                <a:gd name="T15" fmla="*/ 2147483647 h 213"/>
                <a:gd name="T16" fmla="*/ 2147483647 w 253"/>
                <a:gd name="T17" fmla="*/ 2147483647 h 213"/>
                <a:gd name="T18" fmla="*/ 2147483647 w 253"/>
                <a:gd name="T19" fmla="*/ 2147483647 h 213"/>
                <a:gd name="T20" fmla="*/ 2147483647 w 253"/>
                <a:gd name="T21" fmla="*/ 2147483647 h 213"/>
                <a:gd name="T22" fmla="*/ 2147483647 w 253"/>
                <a:gd name="T23" fmla="*/ 2147483647 h 213"/>
                <a:gd name="T24" fmla="*/ 2147483647 w 253"/>
                <a:gd name="T25" fmla="*/ 2147483647 h 213"/>
                <a:gd name="T26" fmla="*/ 2147483647 w 253"/>
                <a:gd name="T27" fmla="*/ 2147483647 h 213"/>
                <a:gd name="T28" fmla="*/ 0 w 253"/>
                <a:gd name="T29" fmla="*/ 2147483647 h 213"/>
                <a:gd name="T30" fmla="*/ 2147483647 w 253"/>
                <a:gd name="T31" fmla="*/ 2147483647 h 213"/>
                <a:gd name="T32" fmla="*/ 2147483647 w 253"/>
                <a:gd name="T33" fmla="*/ 2147483647 h 213"/>
                <a:gd name="T34" fmla="*/ 2147483647 w 253"/>
                <a:gd name="T35" fmla="*/ 2147483647 h 213"/>
                <a:gd name="T36" fmla="*/ 2147483647 w 253"/>
                <a:gd name="T37" fmla="*/ 2147483647 h 213"/>
                <a:gd name="T38" fmla="*/ 2147483647 w 253"/>
                <a:gd name="T39" fmla="*/ 2147483647 h 213"/>
                <a:gd name="T40" fmla="*/ 2147483647 w 253"/>
                <a:gd name="T41" fmla="*/ 2147483647 h 213"/>
                <a:gd name="T42" fmla="*/ 2147483647 w 253"/>
                <a:gd name="T43" fmla="*/ 0 h 213"/>
                <a:gd name="T44" fmla="*/ 2147483647 w 253"/>
                <a:gd name="T45" fmla="*/ 0 h 213"/>
                <a:gd name="T46" fmla="*/ 2147483647 w 253"/>
                <a:gd name="T47" fmla="*/ 2147483647 h 213"/>
                <a:gd name="T48" fmla="*/ 2147483647 w 253"/>
                <a:gd name="T49" fmla="*/ 2147483647 h 213"/>
                <a:gd name="T50" fmla="*/ 2147483647 w 253"/>
                <a:gd name="T51" fmla="*/ 2147483647 h 213"/>
                <a:gd name="T52" fmla="*/ 2147483647 w 253"/>
                <a:gd name="T53" fmla="*/ 2147483647 h 213"/>
                <a:gd name="T54" fmla="*/ 2147483647 w 253"/>
                <a:gd name="T55" fmla="*/ 2147483647 h 213"/>
                <a:gd name="T56" fmla="*/ 2147483647 w 253"/>
                <a:gd name="T57" fmla="*/ 2147483647 h 213"/>
                <a:gd name="T58" fmla="*/ 2147483647 w 253"/>
                <a:gd name="T59" fmla="*/ 2147483647 h 213"/>
                <a:gd name="T60" fmla="*/ 2147483647 w 253"/>
                <a:gd name="T61" fmla="*/ 2147483647 h 213"/>
                <a:gd name="T62" fmla="*/ 2147483647 w 253"/>
                <a:gd name="T63" fmla="*/ 2147483647 h 213"/>
                <a:gd name="T64" fmla="*/ 2147483647 w 253"/>
                <a:gd name="T65" fmla="*/ 2147483647 h 213"/>
                <a:gd name="T66" fmla="*/ 2147483647 w 253"/>
                <a:gd name="T67" fmla="*/ 2147483647 h 213"/>
                <a:gd name="T68" fmla="*/ 2147483647 w 253"/>
                <a:gd name="T69" fmla="*/ 2147483647 h 213"/>
                <a:gd name="T70" fmla="*/ 2147483647 w 253"/>
                <a:gd name="T71" fmla="*/ 2147483647 h 213"/>
                <a:gd name="T72" fmla="*/ 2147483647 w 253"/>
                <a:gd name="T73" fmla="*/ 2147483647 h 213"/>
                <a:gd name="T74" fmla="*/ 2147483647 w 253"/>
                <a:gd name="T75" fmla="*/ 2147483647 h 213"/>
                <a:gd name="T76" fmla="*/ 2147483647 w 253"/>
                <a:gd name="T77" fmla="*/ 2147483647 h 213"/>
                <a:gd name="T78" fmla="*/ 2147483647 w 253"/>
                <a:gd name="T79" fmla="*/ 2147483647 h 213"/>
                <a:gd name="T80" fmla="*/ 2147483647 w 253"/>
                <a:gd name="T81" fmla="*/ 2147483647 h 213"/>
                <a:gd name="T82" fmla="*/ 2147483647 w 253"/>
                <a:gd name="T83" fmla="*/ 2147483647 h 213"/>
                <a:gd name="T84" fmla="*/ 2147483647 w 253"/>
                <a:gd name="T85" fmla="*/ 2147483647 h 213"/>
                <a:gd name="T86" fmla="*/ 2147483647 w 253"/>
                <a:gd name="T87" fmla="*/ 2147483647 h 21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53"/>
                <a:gd name="T133" fmla="*/ 0 h 213"/>
                <a:gd name="T134" fmla="*/ 253 w 253"/>
                <a:gd name="T135" fmla="*/ 213 h 21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53" h="213">
                  <a:moveTo>
                    <a:pt x="101" y="203"/>
                  </a:moveTo>
                  <a:lnTo>
                    <a:pt x="47" y="193"/>
                  </a:lnTo>
                  <a:lnTo>
                    <a:pt x="53" y="201"/>
                  </a:lnTo>
                  <a:lnTo>
                    <a:pt x="40" y="213"/>
                  </a:lnTo>
                  <a:lnTo>
                    <a:pt x="31" y="206"/>
                  </a:lnTo>
                  <a:lnTo>
                    <a:pt x="32" y="195"/>
                  </a:lnTo>
                  <a:lnTo>
                    <a:pt x="8" y="185"/>
                  </a:lnTo>
                  <a:lnTo>
                    <a:pt x="3" y="177"/>
                  </a:lnTo>
                  <a:lnTo>
                    <a:pt x="5" y="161"/>
                  </a:lnTo>
                  <a:lnTo>
                    <a:pt x="21" y="152"/>
                  </a:lnTo>
                  <a:lnTo>
                    <a:pt x="7" y="137"/>
                  </a:lnTo>
                  <a:lnTo>
                    <a:pt x="3" y="117"/>
                  </a:lnTo>
                  <a:lnTo>
                    <a:pt x="23" y="113"/>
                  </a:lnTo>
                  <a:lnTo>
                    <a:pt x="10" y="97"/>
                  </a:lnTo>
                  <a:lnTo>
                    <a:pt x="0" y="54"/>
                  </a:lnTo>
                  <a:lnTo>
                    <a:pt x="24" y="38"/>
                  </a:lnTo>
                  <a:lnTo>
                    <a:pt x="13" y="25"/>
                  </a:lnTo>
                  <a:lnTo>
                    <a:pt x="48" y="22"/>
                  </a:lnTo>
                  <a:lnTo>
                    <a:pt x="66" y="37"/>
                  </a:lnTo>
                  <a:lnTo>
                    <a:pt x="107" y="1"/>
                  </a:lnTo>
                  <a:lnTo>
                    <a:pt x="136" y="19"/>
                  </a:lnTo>
                  <a:lnTo>
                    <a:pt x="149" y="0"/>
                  </a:lnTo>
                  <a:lnTo>
                    <a:pt x="184" y="0"/>
                  </a:lnTo>
                  <a:lnTo>
                    <a:pt x="215" y="19"/>
                  </a:lnTo>
                  <a:lnTo>
                    <a:pt x="219" y="40"/>
                  </a:lnTo>
                  <a:lnTo>
                    <a:pt x="243" y="51"/>
                  </a:lnTo>
                  <a:lnTo>
                    <a:pt x="242" y="73"/>
                  </a:lnTo>
                  <a:lnTo>
                    <a:pt x="253" y="83"/>
                  </a:lnTo>
                  <a:lnTo>
                    <a:pt x="250" y="93"/>
                  </a:lnTo>
                  <a:lnTo>
                    <a:pt x="226" y="104"/>
                  </a:lnTo>
                  <a:lnTo>
                    <a:pt x="216" y="99"/>
                  </a:lnTo>
                  <a:lnTo>
                    <a:pt x="207" y="123"/>
                  </a:lnTo>
                  <a:lnTo>
                    <a:pt x="184" y="145"/>
                  </a:lnTo>
                  <a:lnTo>
                    <a:pt x="207" y="142"/>
                  </a:lnTo>
                  <a:lnTo>
                    <a:pt x="199" y="173"/>
                  </a:lnTo>
                  <a:lnTo>
                    <a:pt x="181" y="166"/>
                  </a:lnTo>
                  <a:lnTo>
                    <a:pt x="173" y="176"/>
                  </a:lnTo>
                  <a:lnTo>
                    <a:pt x="144" y="184"/>
                  </a:lnTo>
                  <a:lnTo>
                    <a:pt x="143" y="197"/>
                  </a:lnTo>
                  <a:lnTo>
                    <a:pt x="123" y="189"/>
                  </a:lnTo>
                  <a:lnTo>
                    <a:pt x="104" y="193"/>
                  </a:lnTo>
                  <a:lnTo>
                    <a:pt x="101" y="203"/>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76" name="Freeform 245"/>
            <p:cNvSpPr>
              <a:spLocks/>
            </p:cNvSpPr>
            <p:nvPr/>
          </p:nvSpPr>
          <p:spPr bwMode="auto">
            <a:xfrm>
              <a:off x="4140200" y="5205413"/>
              <a:ext cx="357188" cy="411162"/>
            </a:xfrm>
            <a:custGeom>
              <a:avLst/>
              <a:gdLst>
                <a:gd name="T0" fmla="*/ 2147483647 w 213"/>
                <a:gd name="T1" fmla="*/ 2147483647 h 246"/>
                <a:gd name="T2" fmla="*/ 2147483647 w 213"/>
                <a:gd name="T3" fmla="*/ 2147483647 h 246"/>
                <a:gd name="T4" fmla="*/ 2147483647 w 213"/>
                <a:gd name="T5" fmla="*/ 2147483647 h 246"/>
                <a:gd name="T6" fmla="*/ 2147483647 w 213"/>
                <a:gd name="T7" fmla="*/ 2147483647 h 246"/>
                <a:gd name="T8" fmla="*/ 2147483647 w 213"/>
                <a:gd name="T9" fmla="*/ 2147483647 h 246"/>
                <a:gd name="T10" fmla="*/ 2147483647 w 213"/>
                <a:gd name="T11" fmla="*/ 2147483647 h 246"/>
                <a:gd name="T12" fmla="*/ 2147483647 w 213"/>
                <a:gd name="T13" fmla="*/ 2147483647 h 246"/>
                <a:gd name="T14" fmla="*/ 2147483647 w 213"/>
                <a:gd name="T15" fmla="*/ 2147483647 h 246"/>
                <a:gd name="T16" fmla="*/ 2147483647 w 213"/>
                <a:gd name="T17" fmla="*/ 2147483647 h 246"/>
                <a:gd name="T18" fmla="*/ 2147483647 w 213"/>
                <a:gd name="T19" fmla="*/ 2147483647 h 246"/>
                <a:gd name="T20" fmla="*/ 2147483647 w 213"/>
                <a:gd name="T21" fmla="*/ 2147483647 h 246"/>
                <a:gd name="T22" fmla="*/ 0 w 213"/>
                <a:gd name="T23" fmla="*/ 2147483647 h 246"/>
                <a:gd name="T24" fmla="*/ 2147483647 w 213"/>
                <a:gd name="T25" fmla="*/ 2147483647 h 246"/>
                <a:gd name="T26" fmla="*/ 2147483647 w 213"/>
                <a:gd name="T27" fmla="*/ 2147483647 h 246"/>
                <a:gd name="T28" fmla="*/ 2147483647 w 213"/>
                <a:gd name="T29" fmla="*/ 2147483647 h 246"/>
                <a:gd name="T30" fmla="*/ 2147483647 w 213"/>
                <a:gd name="T31" fmla="*/ 2147483647 h 246"/>
                <a:gd name="T32" fmla="*/ 2147483647 w 213"/>
                <a:gd name="T33" fmla="*/ 2147483647 h 246"/>
                <a:gd name="T34" fmla="*/ 2147483647 w 213"/>
                <a:gd name="T35" fmla="*/ 2147483647 h 246"/>
                <a:gd name="T36" fmla="*/ 2147483647 w 213"/>
                <a:gd name="T37" fmla="*/ 0 h 246"/>
                <a:gd name="T38" fmla="*/ 2147483647 w 213"/>
                <a:gd name="T39" fmla="*/ 2147483647 h 246"/>
                <a:gd name="T40" fmla="*/ 2147483647 w 213"/>
                <a:gd name="T41" fmla="*/ 2147483647 h 246"/>
                <a:gd name="T42" fmla="*/ 2147483647 w 213"/>
                <a:gd name="T43" fmla="*/ 2147483647 h 246"/>
                <a:gd name="T44" fmla="*/ 2147483647 w 213"/>
                <a:gd name="T45" fmla="*/ 2147483647 h 246"/>
                <a:gd name="T46" fmla="*/ 2147483647 w 213"/>
                <a:gd name="T47" fmla="*/ 2147483647 h 246"/>
                <a:gd name="T48" fmla="*/ 2147483647 w 213"/>
                <a:gd name="T49" fmla="*/ 2147483647 h 246"/>
                <a:gd name="T50" fmla="*/ 2147483647 w 213"/>
                <a:gd name="T51" fmla="*/ 2147483647 h 246"/>
                <a:gd name="T52" fmla="*/ 2147483647 w 213"/>
                <a:gd name="T53" fmla="*/ 2147483647 h 246"/>
                <a:gd name="T54" fmla="*/ 2147483647 w 213"/>
                <a:gd name="T55" fmla="*/ 2147483647 h 246"/>
                <a:gd name="T56" fmla="*/ 2147483647 w 213"/>
                <a:gd name="T57" fmla="*/ 2147483647 h 24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13"/>
                <a:gd name="T88" fmla="*/ 0 h 246"/>
                <a:gd name="T89" fmla="*/ 213 w 213"/>
                <a:gd name="T90" fmla="*/ 246 h 24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13" h="246">
                  <a:moveTo>
                    <a:pt x="109" y="195"/>
                  </a:moveTo>
                  <a:lnTo>
                    <a:pt x="104" y="204"/>
                  </a:lnTo>
                  <a:lnTo>
                    <a:pt x="109" y="224"/>
                  </a:lnTo>
                  <a:lnTo>
                    <a:pt x="99" y="219"/>
                  </a:lnTo>
                  <a:lnTo>
                    <a:pt x="90" y="227"/>
                  </a:lnTo>
                  <a:lnTo>
                    <a:pt x="72" y="227"/>
                  </a:lnTo>
                  <a:lnTo>
                    <a:pt x="69" y="246"/>
                  </a:lnTo>
                  <a:lnTo>
                    <a:pt x="58" y="236"/>
                  </a:lnTo>
                  <a:lnTo>
                    <a:pt x="59" y="214"/>
                  </a:lnTo>
                  <a:lnTo>
                    <a:pt x="35" y="203"/>
                  </a:lnTo>
                  <a:lnTo>
                    <a:pt x="31" y="182"/>
                  </a:lnTo>
                  <a:lnTo>
                    <a:pt x="0" y="163"/>
                  </a:lnTo>
                  <a:lnTo>
                    <a:pt x="15" y="158"/>
                  </a:lnTo>
                  <a:lnTo>
                    <a:pt x="15" y="142"/>
                  </a:lnTo>
                  <a:lnTo>
                    <a:pt x="40" y="129"/>
                  </a:lnTo>
                  <a:lnTo>
                    <a:pt x="64" y="131"/>
                  </a:lnTo>
                  <a:lnTo>
                    <a:pt x="23" y="94"/>
                  </a:lnTo>
                  <a:lnTo>
                    <a:pt x="7" y="52"/>
                  </a:lnTo>
                  <a:lnTo>
                    <a:pt x="45" y="0"/>
                  </a:lnTo>
                  <a:lnTo>
                    <a:pt x="72" y="35"/>
                  </a:lnTo>
                  <a:lnTo>
                    <a:pt x="149" y="64"/>
                  </a:lnTo>
                  <a:lnTo>
                    <a:pt x="202" y="46"/>
                  </a:lnTo>
                  <a:lnTo>
                    <a:pt x="213" y="78"/>
                  </a:lnTo>
                  <a:lnTo>
                    <a:pt x="175" y="132"/>
                  </a:lnTo>
                  <a:lnTo>
                    <a:pt x="181" y="155"/>
                  </a:lnTo>
                  <a:lnTo>
                    <a:pt x="119" y="195"/>
                  </a:lnTo>
                  <a:lnTo>
                    <a:pt x="109" y="19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77" name="Freeform 246"/>
            <p:cNvSpPr>
              <a:spLocks/>
            </p:cNvSpPr>
            <p:nvPr/>
          </p:nvSpPr>
          <p:spPr bwMode="auto">
            <a:xfrm>
              <a:off x="3783013" y="2852738"/>
              <a:ext cx="534987" cy="438150"/>
            </a:xfrm>
            <a:custGeom>
              <a:avLst/>
              <a:gdLst>
                <a:gd name="T0" fmla="*/ 0 w 320"/>
                <a:gd name="T1" fmla="*/ 2147483647 h 261"/>
                <a:gd name="T2" fmla="*/ 2147483647 w 320"/>
                <a:gd name="T3" fmla="*/ 2147483647 h 261"/>
                <a:gd name="T4" fmla="*/ 2147483647 w 320"/>
                <a:gd name="T5" fmla="*/ 0 h 261"/>
                <a:gd name="T6" fmla="*/ 2147483647 w 320"/>
                <a:gd name="T7" fmla="*/ 2147483647 h 261"/>
                <a:gd name="T8" fmla="*/ 2147483647 w 320"/>
                <a:gd name="T9" fmla="*/ 2147483647 h 261"/>
                <a:gd name="T10" fmla="*/ 2147483647 w 320"/>
                <a:gd name="T11" fmla="*/ 2147483647 h 261"/>
                <a:gd name="T12" fmla="*/ 2147483647 w 320"/>
                <a:gd name="T13" fmla="*/ 2147483647 h 261"/>
                <a:gd name="T14" fmla="*/ 2147483647 w 320"/>
                <a:gd name="T15" fmla="*/ 2147483647 h 261"/>
                <a:gd name="T16" fmla="*/ 2147483647 w 320"/>
                <a:gd name="T17" fmla="*/ 2147483647 h 261"/>
                <a:gd name="T18" fmla="*/ 2147483647 w 320"/>
                <a:gd name="T19" fmla="*/ 2147483647 h 261"/>
                <a:gd name="T20" fmla="*/ 2147483647 w 320"/>
                <a:gd name="T21" fmla="*/ 2147483647 h 261"/>
                <a:gd name="T22" fmla="*/ 2147483647 w 320"/>
                <a:gd name="T23" fmla="*/ 2147483647 h 261"/>
                <a:gd name="T24" fmla="*/ 2147483647 w 320"/>
                <a:gd name="T25" fmla="*/ 2147483647 h 261"/>
                <a:gd name="T26" fmla="*/ 2147483647 w 320"/>
                <a:gd name="T27" fmla="*/ 2147483647 h 261"/>
                <a:gd name="T28" fmla="*/ 2147483647 w 320"/>
                <a:gd name="T29" fmla="*/ 2147483647 h 261"/>
                <a:gd name="T30" fmla="*/ 2147483647 w 320"/>
                <a:gd name="T31" fmla="*/ 2147483647 h 261"/>
                <a:gd name="T32" fmla="*/ 2147483647 w 320"/>
                <a:gd name="T33" fmla="*/ 2147483647 h 261"/>
                <a:gd name="T34" fmla="*/ 2147483647 w 320"/>
                <a:gd name="T35" fmla="*/ 2147483647 h 261"/>
                <a:gd name="T36" fmla="*/ 2147483647 w 320"/>
                <a:gd name="T37" fmla="*/ 2147483647 h 261"/>
                <a:gd name="T38" fmla="*/ 2147483647 w 320"/>
                <a:gd name="T39" fmla="*/ 2147483647 h 261"/>
                <a:gd name="T40" fmla="*/ 2147483647 w 320"/>
                <a:gd name="T41" fmla="*/ 2147483647 h 261"/>
                <a:gd name="T42" fmla="*/ 2147483647 w 320"/>
                <a:gd name="T43" fmla="*/ 2147483647 h 261"/>
                <a:gd name="T44" fmla="*/ 2147483647 w 320"/>
                <a:gd name="T45" fmla="*/ 2147483647 h 261"/>
                <a:gd name="T46" fmla="*/ 2147483647 w 320"/>
                <a:gd name="T47" fmla="*/ 2147483647 h 261"/>
                <a:gd name="T48" fmla="*/ 2147483647 w 320"/>
                <a:gd name="T49" fmla="*/ 2147483647 h 261"/>
                <a:gd name="T50" fmla="*/ 2147483647 w 320"/>
                <a:gd name="T51" fmla="*/ 2147483647 h 261"/>
                <a:gd name="T52" fmla="*/ 2147483647 w 320"/>
                <a:gd name="T53" fmla="*/ 2147483647 h 261"/>
                <a:gd name="T54" fmla="*/ 2147483647 w 320"/>
                <a:gd name="T55" fmla="*/ 2147483647 h 261"/>
                <a:gd name="T56" fmla="*/ 2147483647 w 320"/>
                <a:gd name="T57" fmla="*/ 2147483647 h 261"/>
                <a:gd name="T58" fmla="*/ 2147483647 w 320"/>
                <a:gd name="T59" fmla="*/ 2147483647 h 261"/>
                <a:gd name="T60" fmla="*/ 2147483647 w 320"/>
                <a:gd name="T61" fmla="*/ 2147483647 h 261"/>
                <a:gd name="T62" fmla="*/ 2147483647 w 320"/>
                <a:gd name="T63" fmla="*/ 2147483647 h 261"/>
                <a:gd name="T64" fmla="*/ 2147483647 w 320"/>
                <a:gd name="T65" fmla="*/ 2147483647 h 261"/>
                <a:gd name="T66" fmla="*/ 0 w 320"/>
                <a:gd name="T67" fmla="*/ 2147483647 h 261"/>
                <a:gd name="T68" fmla="*/ 0 w 320"/>
                <a:gd name="T69" fmla="*/ 2147483647 h 261"/>
                <a:gd name="T70" fmla="*/ 0 w 320"/>
                <a:gd name="T71" fmla="*/ 2147483647 h 26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0"/>
                <a:gd name="T109" fmla="*/ 0 h 261"/>
                <a:gd name="T110" fmla="*/ 320 w 320"/>
                <a:gd name="T111" fmla="*/ 261 h 26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0" h="261">
                  <a:moveTo>
                    <a:pt x="0" y="7"/>
                  </a:moveTo>
                  <a:lnTo>
                    <a:pt x="24" y="19"/>
                  </a:lnTo>
                  <a:lnTo>
                    <a:pt x="53" y="0"/>
                  </a:lnTo>
                  <a:lnTo>
                    <a:pt x="109" y="13"/>
                  </a:lnTo>
                  <a:lnTo>
                    <a:pt x="155" y="88"/>
                  </a:lnTo>
                  <a:lnTo>
                    <a:pt x="174" y="91"/>
                  </a:lnTo>
                  <a:lnTo>
                    <a:pt x="174" y="74"/>
                  </a:lnTo>
                  <a:lnTo>
                    <a:pt x="206" y="79"/>
                  </a:lnTo>
                  <a:lnTo>
                    <a:pt x="211" y="96"/>
                  </a:lnTo>
                  <a:lnTo>
                    <a:pt x="254" y="96"/>
                  </a:lnTo>
                  <a:lnTo>
                    <a:pt x="278" y="75"/>
                  </a:lnTo>
                  <a:lnTo>
                    <a:pt x="320" y="110"/>
                  </a:lnTo>
                  <a:lnTo>
                    <a:pt x="309" y="141"/>
                  </a:lnTo>
                  <a:lnTo>
                    <a:pt x="265" y="141"/>
                  </a:lnTo>
                  <a:lnTo>
                    <a:pt x="227" y="128"/>
                  </a:lnTo>
                  <a:lnTo>
                    <a:pt x="221" y="110"/>
                  </a:lnTo>
                  <a:lnTo>
                    <a:pt x="198" y="160"/>
                  </a:lnTo>
                  <a:lnTo>
                    <a:pt x="219" y="168"/>
                  </a:lnTo>
                  <a:lnTo>
                    <a:pt x="222" y="192"/>
                  </a:lnTo>
                  <a:lnTo>
                    <a:pt x="238" y="174"/>
                  </a:lnTo>
                  <a:lnTo>
                    <a:pt x="262" y="187"/>
                  </a:lnTo>
                  <a:lnTo>
                    <a:pt x="259" y="243"/>
                  </a:lnTo>
                  <a:lnTo>
                    <a:pt x="243" y="259"/>
                  </a:lnTo>
                  <a:lnTo>
                    <a:pt x="232" y="261"/>
                  </a:lnTo>
                  <a:lnTo>
                    <a:pt x="209" y="242"/>
                  </a:lnTo>
                  <a:lnTo>
                    <a:pt x="161" y="229"/>
                  </a:lnTo>
                  <a:lnTo>
                    <a:pt x="128" y="206"/>
                  </a:lnTo>
                  <a:lnTo>
                    <a:pt x="81" y="194"/>
                  </a:lnTo>
                  <a:lnTo>
                    <a:pt x="83" y="163"/>
                  </a:lnTo>
                  <a:lnTo>
                    <a:pt x="38" y="152"/>
                  </a:lnTo>
                  <a:lnTo>
                    <a:pt x="8" y="114"/>
                  </a:lnTo>
                  <a:lnTo>
                    <a:pt x="21" y="112"/>
                  </a:lnTo>
                  <a:lnTo>
                    <a:pt x="24" y="79"/>
                  </a:lnTo>
                  <a:lnTo>
                    <a:pt x="0" y="7"/>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78" name="Freeform 247"/>
            <p:cNvSpPr>
              <a:spLocks/>
            </p:cNvSpPr>
            <p:nvPr/>
          </p:nvSpPr>
          <p:spPr bwMode="auto">
            <a:xfrm>
              <a:off x="4114800" y="3035300"/>
              <a:ext cx="377825" cy="431800"/>
            </a:xfrm>
            <a:custGeom>
              <a:avLst/>
              <a:gdLst>
                <a:gd name="T0" fmla="*/ 2147483647 w 226"/>
                <a:gd name="T1" fmla="*/ 2147483647 h 257"/>
                <a:gd name="T2" fmla="*/ 2147483647 w 226"/>
                <a:gd name="T3" fmla="*/ 2147483647 h 257"/>
                <a:gd name="T4" fmla="*/ 2147483647 w 226"/>
                <a:gd name="T5" fmla="*/ 2147483647 h 257"/>
                <a:gd name="T6" fmla="*/ 2147483647 w 226"/>
                <a:gd name="T7" fmla="*/ 2147483647 h 257"/>
                <a:gd name="T8" fmla="*/ 2147483647 w 226"/>
                <a:gd name="T9" fmla="*/ 2147483647 h 257"/>
                <a:gd name="T10" fmla="*/ 2147483647 w 226"/>
                <a:gd name="T11" fmla="*/ 2147483647 h 257"/>
                <a:gd name="T12" fmla="*/ 2147483647 w 226"/>
                <a:gd name="T13" fmla="*/ 2147483647 h 257"/>
                <a:gd name="T14" fmla="*/ 2147483647 w 226"/>
                <a:gd name="T15" fmla="*/ 2147483647 h 257"/>
                <a:gd name="T16" fmla="*/ 2147483647 w 226"/>
                <a:gd name="T17" fmla="*/ 2147483647 h 257"/>
                <a:gd name="T18" fmla="*/ 2147483647 w 226"/>
                <a:gd name="T19" fmla="*/ 2147483647 h 257"/>
                <a:gd name="T20" fmla="*/ 2147483647 w 226"/>
                <a:gd name="T21" fmla="*/ 2147483647 h 257"/>
                <a:gd name="T22" fmla="*/ 2147483647 w 226"/>
                <a:gd name="T23" fmla="*/ 2147483647 h 257"/>
                <a:gd name="T24" fmla="*/ 0 w 226"/>
                <a:gd name="T25" fmla="*/ 2147483647 h 257"/>
                <a:gd name="T26" fmla="*/ 2147483647 w 226"/>
                <a:gd name="T27" fmla="*/ 2147483647 h 257"/>
                <a:gd name="T28" fmla="*/ 2147483647 w 226"/>
                <a:gd name="T29" fmla="*/ 2147483647 h 257"/>
                <a:gd name="T30" fmla="*/ 2147483647 w 226"/>
                <a:gd name="T31" fmla="*/ 2147483647 h 257"/>
                <a:gd name="T32" fmla="*/ 2147483647 w 226"/>
                <a:gd name="T33" fmla="*/ 2147483647 h 257"/>
                <a:gd name="T34" fmla="*/ 2147483647 w 226"/>
                <a:gd name="T35" fmla="*/ 2147483647 h 257"/>
                <a:gd name="T36" fmla="*/ 2147483647 w 226"/>
                <a:gd name="T37" fmla="*/ 0 h 257"/>
                <a:gd name="T38" fmla="*/ 2147483647 w 226"/>
                <a:gd name="T39" fmla="*/ 2147483647 h 257"/>
                <a:gd name="T40" fmla="*/ 2147483647 w 226"/>
                <a:gd name="T41" fmla="*/ 2147483647 h 257"/>
                <a:gd name="T42" fmla="*/ 2147483647 w 226"/>
                <a:gd name="T43" fmla="*/ 2147483647 h 257"/>
                <a:gd name="T44" fmla="*/ 2147483647 w 226"/>
                <a:gd name="T45" fmla="*/ 2147483647 h 257"/>
                <a:gd name="T46" fmla="*/ 2147483647 w 226"/>
                <a:gd name="T47" fmla="*/ 2147483647 h 25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26"/>
                <a:gd name="T73" fmla="*/ 0 h 257"/>
                <a:gd name="T74" fmla="*/ 226 w 226"/>
                <a:gd name="T75" fmla="*/ 257 h 25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26" h="257">
                  <a:moveTo>
                    <a:pt x="163" y="120"/>
                  </a:moveTo>
                  <a:lnTo>
                    <a:pt x="152" y="198"/>
                  </a:lnTo>
                  <a:lnTo>
                    <a:pt x="128" y="257"/>
                  </a:lnTo>
                  <a:lnTo>
                    <a:pt x="56" y="208"/>
                  </a:lnTo>
                  <a:lnTo>
                    <a:pt x="34" y="201"/>
                  </a:lnTo>
                  <a:lnTo>
                    <a:pt x="34" y="152"/>
                  </a:lnTo>
                  <a:lnTo>
                    <a:pt x="45" y="150"/>
                  </a:lnTo>
                  <a:lnTo>
                    <a:pt x="61" y="134"/>
                  </a:lnTo>
                  <a:lnTo>
                    <a:pt x="64" y="78"/>
                  </a:lnTo>
                  <a:lnTo>
                    <a:pt x="40" y="65"/>
                  </a:lnTo>
                  <a:lnTo>
                    <a:pt x="24" y="83"/>
                  </a:lnTo>
                  <a:lnTo>
                    <a:pt x="21" y="59"/>
                  </a:lnTo>
                  <a:lnTo>
                    <a:pt x="0" y="51"/>
                  </a:lnTo>
                  <a:lnTo>
                    <a:pt x="23" y="1"/>
                  </a:lnTo>
                  <a:lnTo>
                    <a:pt x="29" y="19"/>
                  </a:lnTo>
                  <a:lnTo>
                    <a:pt x="67" y="32"/>
                  </a:lnTo>
                  <a:lnTo>
                    <a:pt x="111" y="32"/>
                  </a:lnTo>
                  <a:lnTo>
                    <a:pt x="122" y="1"/>
                  </a:lnTo>
                  <a:lnTo>
                    <a:pt x="175" y="0"/>
                  </a:lnTo>
                  <a:lnTo>
                    <a:pt x="226" y="19"/>
                  </a:lnTo>
                  <a:lnTo>
                    <a:pt x="207" y="62"/>
                  </a:lnTo>
                  <a:lnTo>
                    <a:pt x="163" y="12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79" name="Freeform 248"/>
            <p:cNvSpPr>
              <a:spLocks/>
            </p:cNvSpPr>
            <p:nvPr/>
          </p:nvSpPr>
          <p:spPr bwMode="auto">
            <a:xfrm>
              <a:off x="4222111" y="3352801"/>
              <a:ext cx="244475" cy="403225"/>
            </a:xfrm>
            <a:custGeom>
              <a:avLst/>
              <a:gdLst>
                <a:gd name="T0" fmla="*/ 2147483647 w 146"/>
                <a:gd name="T1" fmla="*/ 2147483647 h 241"/>
                <a:gd name="T2" fmla="*/ 2147483647 w 146"/>
                <a:gd name="T3" fmla="*/ 2147483647 h 241"/>
                <a:gd name="T4" fmla="*/ 2147483647 w 146"/>
                <a:gd name="T5" fmla="*/ 2147483647 h 241"/>
                <a:gd name="T6" fmla="*/ 2147483647 w 146"/>
                <a:gd name="T7" fmla="*/ 2147483647 h 241"/>
                <a:gd name="T8" fmla="*/ 2147483647 w 146"/>
                <a:gd name="T9" fmla="*/ 2147483647 h 241"/>
                <a:gd name="T10" fmla="*/ 2147483647 w 146"/>
                <a:gd name="T11" fmla="*/ 2147483647 h 241"/>
                <a:gd name="T12" fmla="*/ 2147483647 w 146"/>
                <a:gd name="T13" fmla="*/ 0 h 241"/>
                <a:gd name="T14" fmla="*/ 2147483647 w 146"/>
                <a:gd name="T15" fmla="*/ 2147483647 h 241"/>
                <a:gd name="T16" fmla="*/ 2147483647 w 146"/>
                <a:gd name="T17" fmla="*/ 2147483647 h 241"/>
                <a:gd name="T18" fmla="*/ 0 w 146"/>
                <a:gd name="T19" fmla="*/ 2147483647 h 241"/>
                <a:gd name="T20" fmla="*/ 2147483647 w 146"/>
                <a:gd name="T21" fmla="*/ 2147483647 h 241"/>
                <a:gd name="T22" fmla="*/ 2147483647 w 146"/>
                <a:gd name="T23" fmla="*/ 2147483647 h 241"/>
                <a:gd name="T24" fmla="*/ 2147483647 w 146"/>
                <a:gd name="T25" fmla="*/ 2147483647 h 241"/>
                <a:gd name="T26" fmla="*/ 2147483647 w 146"/>
                <a:gd name="T27" fmla="*/ 2147483647 h 241"/>
                <a:gd name="T28" fmla="*/ 2147483647 w 146"/>
                <a:gd name="T29" fmla="*/ 2147483647 h 241"/>
                <a:gd name="T30" fmla="*/ 2147483647 w 146"/>
                <a:gd name="T31" fmla="*/ 2147483647 h 241"/>
                <a:gd name="T32" fmla="*/ 2147483647 w 146"/>
                <a:gd name="T33" fmla="*/ 2147483647 h 241"/>
                <a:gd name="T34" fmla="*/ 2147483647 w 146"/>
                <a:gd name="T35" fmla="*/ 2147483647 h 241"/>
                <a:gd name="T36" fmla="*/ 2147483647 w 146"/>
                <a:gd name="T37" fmla="*/ 2147483647 h 24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6"/>
                <a:gd name="T58" fmla="*/ 0 h 241"/>
                <a:gd name="T59" fmla="*/ 146 w 146"/>
                <a:gd name="T60" fmla="*/ 241 h 24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6" h="241">
                  <a:moveTo>
                    <a:pt x="128" y="174"/>
                  </a:moveTo>
                  <a:lnTo>
                    <a:pt x="136" y="105"/>
                  </a:lnTo>
                  <a:lnTo>
                    <a:pt x="144" y="89"/>
                  </a:lnTo>
                  <a:lnTo>
                    <a:pt x="132" y="72"/>
                  </a:lnTo>
                  <a:lnTo>
                    <a:pt x="133" y="49"/>
                  </a:lnTo>
                  <a:lnTo>
                    <a:pt x="61" y="0"/>
                  </a:lnTo>
                  <a:lnTo>
                    <a:pt x="15" y="105"/>
                  </a:lnTo>
                  <a:lnTo>
                    <a:pt x="15" y="134"/>
                  </a:lnTo>
                  <a:lnTo>
                    <a:pt x="0" y="142"/>
                  </a:lnTo>
                  <a:lnTo>
                    <a:pt x="39" y="163"/>
                  </a:lnTo>
                  <a:lnTo>
                    <a:pt x="44" y="193"/>
                  </a:lnTo>
                  <a:lnTo>
                    <a:pt x="66" y="227"/>
                  </a:lnTo>
                  <a:lnTo>
                    <a:pt x="71" y="241"/>
                  </a:lnTo>
                  <a:lnTo>
                    <a:pt x="112" y="240"/>
                  </a:lnTo>
                  <a:lnTo>
                    <a:pt x="146" y="193"/>
                  </a:lnTo>
                  <a:lnTo>
                    <a:pt x="128" y="17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0" name="Freeform 249"/>
            <p:cNvSpPr>
              <a:spLocks/>
            </p:cNvSpPr>
            <p:nvPr/>
          </p:nvSpPr>
          <p:spPr bwMode="auto">
            <a:xfrm>
              <a:off x="4081463" y="3622675"/>
              <a:ext cx="134937" cy="179388"/>
            </a:xfrm>
            <a:custGeom>
              <a:avLst/>
              <a:gdLst>
                <a:gd name="T0" fmla="*/ 2147483647 w 80"/>
                <a:gd name="T1" fmla="*/ 2147483647 h 107"/>
                <a:gd name="T2" fmla="*/ 2147483647 w 80"/>
                <a:gd name="T3" fmla="*/ 2147483647 h 107"/>
                <a:gd name="T4" fmla="*/ 2147483647 w 80"/>
                <a:gd name="T5" fmla="*/ 0 h 107"/>
                <a:gd name="T6" fmla="*/ 0 w 80"/>
                <a:gd name="T7" fmla="*/ 2147483647 h 107"/>
                <a:gd name="T8" fmla="*/ 2147483647 w 80"/>
                <a:gd name="T9" fmla="*/ 2147483647 h 107"/>
                <a:gd name="T10" fmla="*/ 2147483647 w 80"/>
                <a:gd name="T11" fmla="*/ 2147483647 h 107"/>
                <a:gd name="T12" fmla="*/ 2147483647 w 80"/>
                <a:gd name="T13" fmla="*/ 2147483647 h 107"/>
                <a:gd name="T14" fmla="*/ 2147483647 w 80"/>
                <a:gd name="T15" fmla="*/ 2147483647 h 107"/>
                <a:gd name="T16" fmla="*/ 2147483647 w 80"/>
                <a:gd name="T17" fmla="*/ 2147483647 h 107"/>
                <a:gd name="T18" fmla="*/ 2147483647 w 80"/>
                <a:gd name="T19" fmla="*/ 2147483647 h 107"/>
                <a:gd name="T20" fmla="*/ 2147483647 w 80"/>
                <a:gd name="T21" fmla="*/ 2147483647 h 107"/>
                <a:gd name="T22" fmla="*/ 2147483647 w 80"/>
                <a:gd name="T23" fmla="*/ 2147483647 h 1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0"/>
                <a:gd name="T37" fmla="*/ 0 h 107"/>
                <a:gd name="T38" fmla="*/ 80 w 80"/>
                <a:gd name="T39" fmla="*/ 107 h 1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0" h="107">
                  <a:moveTo>
                    <a:pt x="58" y="51"/>
                  </a:moveTo>
                  <a:lnTo>
                    <a:pt x="53" y="21"/>
                  </a:lnTo>
                  <a:lnTo>
                    <a:pt x="14" y="0"/>
                  </a:lnTo>
                  <a:lnTo>
                    <a:pt x="0" y="19"/>
                  </a:lnTo>
                  <a:lnTo>
                    <a:pt x="14" y="75"/>
                  </a:lnTo>
                  <a:lnTo>
                    <a:pt x="32" y="72"/>
                  </a:lnTo>
                  <a:lnTo>
                    <a:pt x="40" y="107"/>
                  </a:lnTo>
                  <a:lnTo>
                    <a:pt x="56" y="88"/>
                  </a:lnTo>
                  <a:lnTo>
                    <a:pt x="80" y="85"/>
                  </a:lnTo>
                  <a:lnTo>
                    <a:pt x="58" y="5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1" name="Freeform 250"/>
            <p:cNvSpPr>
              <a:spLocks/>
            </p:cNvSpPr>
            <p:nvPr/>
          </p:nvSpPr>
          <p:spPr bwMode="auto">
            <a:xfrm>
              <a:off x="3654425" y="2836863"/>
              <a:ext cx="515938" cy="555625"/>
            </a:xfrm>
            <a:custGeom>
              <a:avLst/>
              <a:gdLst>
                <a:gd name="T0" fmla="*/ 0 w 309"/>
                <a:gd name="T1" fmla="*/ 2147483647 h 331"/>
                <a:gd name="T2" fmla="*/ 2147483647 w 309"/>
                <a:gd name="T3" fmla="*/ 0 h 331"/>
                <a:gd name="T4" fmla="*/ 2147483647 w 309"/>
                <a:gd name="T5" fmla="*/ 2147483647 h 331"/>
                <a:gd name="T6" fmla="*/ 2147483647 w 309"/>
                <a:gd name="T7" fmla="*/ 2147483647 h 331"/>
                <a:gd name="T8" fmla="*/ 2147483647 w 309"/>
                <a:gd name="T9" fmla="*/ 2147483647 h 331"/>
                <a:gd name="T10" fmla="*/ 2147483647 w 309"/>
                <a:gd name="T11" fmla="*/ 2147483647 h 331"/>
                <a:gd name="T12" fmla="*/ 2147483647 w 309"/>
                <a:gd name="T13" fmla="*/ 2147483647 h 331"/>
                <a:gd name="T14" fmla="*/ 2147483647 w 309"/>
                <a:gd name="T15" fmla="*/ 2147483647 h 331"/>
                <a:gd name="T16" fmla="*/ 2147483647 w 309"/>
                <a:gd name="T17" fmla="*/ 2147483647 h 331"/>
                <a:gd name="T18" fmla="*/ 2147483647 w 309"/>
                <a:gd name="T19" fmla="*/ 2147483647 h 331"/>
                <a:gd name="T20" fmla="*/ 2147483647 w 309"/>
                <a:gd name="T21" fmla="*/ 2147483647 h 331"/>
                <a:gd name="T22" fmla="*/ 2147483647 w 309"/>
                <a:gd name="T23" fmla="*/ 2147483647 h 331"/>
                <a:gd name="T24" fmla="*/ 2147483647 w 309"/>
                <a:gd name="T25" fmla="*/ 2147483647 h 331"/>
                <a:gd name="T26" fmla="*/ 2147483647 w 309"/>
                <a:gd name="T27" fmla="*/ 2147483647 h 331"/>
                <a:gd name="T28" fmla="*/ 2147483647 w 309"/>
                <a:gd name="T29" fmla="*/ 2147483647 h 331"/>
                <a:gd name="T30" fmla="*/ 2147483647 w 309"/>
                <a:gd name="T31" fmla="*/ 2147483647 h 331"/>
                <a:gd name="T32" fmla="*/ 2147483647 w 309"/>
                <a:gd name="T33" fmla="*/ 2147483647 h 331"/>
                <a:gd name="T34" fmla="*/ 2147483647 w 309"/>
                <a:gd name="T35" fmla="*/ 2147483647 h 331"/>
                <a:gd name="T36" fmla="*/ 2147483647 w 309"/>
                <a:gd name="T37" fmla="*/ 2147483647 h 331"/>
                <a:gd name="T38" fmla="*/ 2147483647 w 309"/>
                <a:gd name="T39" fmla="*/ 2147483647 h 331"/>
                <a:gd name="T40" fmla="*/ 2147483647 w 309"/>
                <a:gd name="T41" fmla="*/ 2147483647 h 331"/>
                <a:gd name="T42" fmla="*/ 2147483647 w 309"/>
                <a:gd name="T43" fmla="*/ 2147483647 h 331"/>
                <a:gd name="T44" fmla="*/ 2147483647 w 309"/>
                <a:gd name="T45" fmla="*/ 2147483647 h 331"/>
                <a:gd name="T46" fmla="*/ 2147483647 w 309"/>
                <a:gd name="T47" fmla="*/ 2147483647 h 331"/>
                <a:gd name="T48" fmla="*/ 2147483647 w 309"/>
                <a:gd name="T49" fmla="*/ 2147483647 h 331"/>
                <a:gd name="T50" fmla="*/ 2147483647 w 309"/>
                <a:gd name="T51" fmla="*/ 2147483647 h 331"/>
                <a:gd name="T52" fmla="*/ 2147483647 w 309"/>
                <a:gd name="T53" fmla="*/ 2147483647 h 331"/>
                <a:gd name="T54" fmla="*/ 2147483647 w 309"/>
                <a:gd name="T55" fmla="*/ 2147483647 h 331"/>
                <a:gd name="T56" fmla="*/ 2147483647 w 309"/>
                <a:gd name="T57" fmla="*/ 2147483647 h 331"/>
                <a:gd name="T58" fmla="*/ 0 w 309"/>
                <a:gd name="T59" fmla="*/ 2147483647 h 331"/>
                <a:gd name="T60" fmla="*/ 0 w 309"/>
                <a:gd name="T61" fmla="*/ 2147483647 h 331"/>
                <a:gd name="T62" fmla="*/ 0 w 309"/>
                <a:gd name="T63" fmla="*/ 2147483647 h 33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09"/>
                <a:gd name="T97" fmla="*/ 0 h 331"/>
                <a:gd name="T98" fmla="*/ 309 w 309"/>
                <a:gd name="T99" fmla="*/ 331 h 33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09" h="331">
                  <a:moveTo>
                    <a:pt x="0" y="17"/>
                  </a:moveTo>
                  <a:lnTo>
                    <a:pt x="54" y="0"/>
                  </a:lnTo>
                  <a:lnTo>
                    <a:pt x="77" y="16"/>
                  </a:lnTo>
                  <a:lnTo>
                    <a:pt x="101" y="88"/>
                  </a:lnTo>
                  <a:lnTo>
                    <a:pt x="98" y="121"/>
                  </a:lnTo>
                  <a:lnTo>
                    <a:pt x="85" y="123"/>
                  </a:lnTo>
                  <a:lnTo>
                    <a:pt x="115" y="161"/>
                  </a:lnTo>
                  <a:lnTo>
                    <a:pt x="160" y="172"/>
                  </a:lnTo>
                  <a:lnTo>
                    <a:pt x="158" y="203"/>
                  </a:lnTo>
                  <a:lnTo>
                    <a:pt x="205" y="215"/>
                  </a:lnTo>
                  <a:lnTo>
                    <a:pt x="238" y="238"/>
                  </a:lnTo>
                  <a:lnTo>
                    <a:pt x="286" y="251"/>
                  </a:lnTo>
                  <a:lnTo>
                    <a:pt x="309" y="270"/>
                  </a:lnTo>
                  <a:lnTo>
                    <a:pt x="258" y="308"/>
                  </a:lnTo>
                  <a:lnTo>
                    <a:pt x="221" y="299"/>
                  </a:lnTo>
                  <a:lnTo>
                    <a:pt x="102" y="331"/>
                  </a:lnTo>
                  <a:lnTo>
                    <a:pt x="99" y="316"/>
                  </a:lnTo>
                  <a:lnTo>
                    <a:pt x="85" y="315"/>
                  </a:lnTo>
                  <a:lnTo>
                    <a:pt x="90" y="287"/>
                  </a:lnTo>
                  <a:lnTo>
                    <a:pt x="64" y="295"/>
                  </a:lnTo>
                  <a:lnTo>
                    <a:pt x="56" y="222"/>
                  </a:lnTo>
                  <a:lnTo>
                    <a:pt x="64" y="201"/>
                  </a:lnTo>
                  <a:lnTo>
                    <a:pt x="59" y="177"/>
                  </a:lnTo>
                  <a:lnTo>
                    <a:pt x="70" y="163"/>
                  </a:lnTo>
                  <a:lnTo>
                    <a:pt x="72" y="139"/>
                  </a:lnTo>
                  <a:lnTo>
                    <a:pt x="53" y="111"/>
                  </a:lnTo>
                  <a:lnTo>
                    <a:pt x="50" y="57"/>
                  </a:lnTo>
                  <a:lnTo>
                    <a:pt x="34" y="35"/>
                  </a:lnTo>
                  <a:lnTo>
                    <a:pt x="5" y="44"/>
                  </a:lnTo>
                  <a:lnTo>
                    <a:pt x="0" y="17"/>
                  </a:lnTo>
                  <a:close/>
                </a:path>
              </a:pathLst>
            </a:custGeom>
            <a:solidFill>
              <a:schemeClr val="bg1"/>
            </a:solidFill>
            <a:ln w="9525" cap="flat">
              <a:solidFill>
                <a:srgbClr val="000000"/>
              </a:solidFill>
              <a:prstDash val="solid"/>
              <a:miter lim="800000"/>
              <a:headEnd/>
              <a:tailEnd/>
            </a:ln>
          </p:spPr>
          <p:txBody>
            <a:bodyPr/>
            <a:lstStyle/>
            <a:p>
              <a:endParaRPr lang="fr-FR" dirty="0"/>
            </a:p>
          </p:txBody>
        </p:sp>
        <p:sp>
          <p:nvSpPr>
            <p:cNvPr id="15482" name="Freeform 251"/>
            <p:cNvSpPr>
              <a:spLocks/>
            </p:cNvSpPr>
            <p:nvPr/>
          </p:nvSpPr>
          <p:spPr bwMode="auto">
            <a:xfrm>
              <a:off x="3651250" y="3290888"/>
              <a:ext cx="557213" cy="331787"/>
            </a:xfrm>
            <a:custGeom>
              <a:avLst/>
              <a:gdLst>
                <a:gd name="T0" fmla="*/ 2147483647 w 333"/>
                <a:gd name="T1" fmla="*/ 2147483647 h 198"/>
                <a:gd name="T2" fmla="*/ 2147483647 w 333"/>
                <a:gd name="T3" fmla="*/ 2147483647 h 198"/>
                <a:gd name="T4" fmla="*/ 2147483647 w 333"/>
                <a:gd name="T5" fmla="*/ 2147483647 h 198"/>
                <a:gd name="T6" fmla="*/ 2147483647 w 333"/>
                <a:gd name="T7" fmla="*/ 2147483647 h 198"/>
                <a:gd name="T8" fmla="*/ 2147483647 w 333"/>
                <a:gd name="T9" fmla="*/ 2147483647 h 198"/>
                <a:gd name="T10" fmla="*/ 2147483647 w 333"/>
                <a:gd name="T11" fmla="*/ 2147483647 h 198"/>
                <a:gd name="T12" fmla="*/ 2147483647 w 333"/>
                <a:gd name="T13" fmla="*/ 2147483647 h 198"/>
                <a:gd name="T14" fmla="*/ 2147483647 w 333"/>
                <a:gd name="T15" fmla="*/ 2147483647 h 198"/>
                <a:gd name="T16" fmla="*/ 2147483647 w 333"/>
                <a:gd name="T17" fmla="*/ 0 h 198"/>
                <a:gd name="T18" fmla="*/ 2147483647 w 333"/>
                <a:gd name="T19" fmla="*/ 2147483647 h 198"/>
                <a:gd name="T20" fmla="*/ 2147483647 w 333"/>
                <a:gd name="T21" fmla="*/ 2147483647 h 198"/>
                <a:gd name="T22" fmla="*/ 2147483647 w 333"/>
                <a:gd name="T23" fmla="*/ 2147483647 h 198"/>
                <a:gd name="T24" fmla="*/ 2147483647 w 333"/>
                <a:gd name="T25" fmla="*/ 2147483647 h 198"/>
                <a:gd name="T26" fmla="*/ 2147483647 w 333"/>
                <a:gd name="T27" fmla="*/ 2147483647 h 198"/>
                <a:gd name="T28" fmla="*/ 2147483647 w 333"/>
                <a:gd name="T29" fmla="*/ 2147483647 h 198"/>
                <a:gd name="T30" fmla="*/ 2147483647 w 333"/>
                <a:gd name="T31" fmla="*/ 2147483647 h 198"/>
                <a:gd name="T32" fmla="*/ 2147483647 w 333"/>
                <a:gd name="T33" fmla="*/ 2147483647 h 198"/>
                <a:gd name="T34" fmla="*/ 2147483647 w 333"/>
                <a:gd name="T35" fmla="*/ 2147483647 h 198"/>
                <a:gd name="T36" fmla="*/ 2147483647 w 333"/>
                <a:gd name="T37" fmla="*/ 2147483647 h 198"/>
                <a:gd name="T38" fmla="*/ 2147483647 w 333"/>
                <a:gd name="T39" fmla="*/ 2147483647 h 198"/>
                <a:gd name="T40" fmla="*/ 2147483647 w 333"/>
                <a:gd name="T41" fmla="*/ 2147483647 h 198"/>
                <a:gd name="T42" fmla="*/ 2147483647 w 333"/>
                <a:gd name="T43" fmla="*/ 2147483647 h 198"/>
                <a:gd name="T44" fmla="*/ 0 w 333"/>
                <a:gd name="T45" fmla="*/ 2147483647 h 198"/>
                <a:gd name="T46" fmla="*/ 2147483647 w 333"/>
                <a:gd name="T47" fmla="*/ 2147483647 h 198"/>
                <a:gd name="T48" fmla="*/ 2147483647 w 333"/>
                <a:gd name="T49" fmla="*/ 2147483647 h 198"/>
                <a:gd name="T50" fmla="*/ 2147483647 w 333"/>
                <a:gd name="T51" fmla="*/ 2147483647 h 1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33"/>
                <a:gd name="T79" fmla="*/ 0 h 198"/>
                <a:gd name="T80" fmla="*/ 333 w 333"/>
                <a:gd name="T81" fmla="*/ 198 h 19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33" h="198">
                  <a:moveTo>
                    <a:pt x="13" y="45"/>
                  </a:moveTo>
                  <a:lnTo>
                    <a:pt x="66" y="25"/>
                  </a:lnTo>
                  <a:lnTo>
                    <a:pt x="92" y="17"/>
                  </a:lnTo>
                  <a:lnTo>
                    <a:pt x="87" y="45"/>
                  </a:lnTo>
                  <a:lnTo>
                    <a:pt x="101" y="46"/>
                  </a:lnTo>
                  <a:lnTo>
                    <a:pt x="104" y="61"/>
                  </a:lnTo>
                  <a:lnTo>
                    <a:pt x="223" y="29"/>
                  </a:lnTo>
                  <a:lnTo>
                    <a:pt x="260" y="38"/>
                  </a:lnTo>
                  <a:lnTo>
                    <a:pt x="311" y="0"/>
                  </a:lnTo>
                  <a:lnTo>
                    <a:pt x="311" y="49"/>
                  </a:lnTo>
                  <a:lnTo>
                    <a:pt x="333" y="56"/>
                  </a:lnTo>
                  <a:lnTo>
                    <a:pt x="287" y="161"/>
                  </a:lnTo>
                  <a:lnTo>
                    <a:pt x="287" y="190"/>
                  </a:lnTo>
                  <a:lnTo>
                    <a:pt x="272" y="198"/>
                  </a:lnTo>
                  <a:lnTo>
                    <a:pt x="228" y="168"/>
                  </a:lnTo>
                  <a:lnTo>
                    <a:pt x="208" y="181"/>
                  </a:lnTo>
                  <a:lnTo>
                    <a:pt x="186" y="163"/>
                  </a:lnTo>
                  <a:lnTo>
                    <a:pt x="154" y="171"/>
                  </a:lnTo>
                  <a:lnTo>
                    <a:pt x="140" y="147"/>
                  </a:lnTo>
                  <a:lnTo>
                    <a:pt x="96" y="177"/>
                  </a:lnTo>
                  <a:lnTo>
                    <a:pt x="48" y="133"/>
                  </a:lnTo>
                  <a:lnTo>
                    <a:pt x="61" y="101"/>
                  </a:lnTo>
                  <a:lnTo>
                    <a:pt x="0" y="54"/>
                  </a:lnTo>
                  <a:lnTo>
                    <a:pt x="13" y="45"/>
                  </a:lnTo>
                  <a:close/>
                </a:path>
              </a:pathLst>
            </a:custGeom>
            <a:solidFill>
              <a:srgbClr val="FFFF00"/>
            </a:solidFill>
            <a:ln w="9525" cap="flat">
              <a:solidFill>
                <a:srgbClr val="000000"/>
              </a:solidFill>
              <a:prstDash val="solid"/>
              <a:miter lim="800000"/>
              <a:headEnd/>
              <a:tailEnd/>
            </a:ln>
          </p:spPr>
          <p:txBody>
            <a:bodyPr/>
            <a:lstStyle/>
            <a:p>
              <a:endParaRPr lang="fr-FR" dirty="0"/>
            </a:p>
          </p:txBody>
        </p:sp>
        <p:sp>
          <p:nvSpPr>
            <p:cNvPr id="15484" name="Freeform 253"/>
            <p:cNvSpPr>
              <a:spLocks/>
            </p:cNvSpPr>
            <p:nvPr/>
          </p:nvSpPr>
          <p:spPr bwMode="auto">
            <a:xfrm>
              <a:off x="3778250" y="4498975"/>
              <a:ext cx="501650" cy="396875"/>
            </a:xfrm>
            <a:custGeom>
              <a:avLst/>
              <a:gdLst>
                <a:gd name="T0" fmla="*/ 2147483647 w 300"/>
                <a:gd name="T1" fmla="*/ 2147483647 h 237"/>
                <a:gd name="T2" fmla="*/ 2147483647 w 300"/>
                <a:gd name="T3" fmla="*/ 2147483647 h 237"/>
                <a:gd name="T4" fmla="*/ 2147483647 w 300"/>
                <a:gd name="T5" fmla="*/ 0 h 237"/>
                <a:gd name="T6" fmla="*/ 2147483647 w 300"/>
                <a:gd name="T7" fmla="*/ 2147483647 h 237"/>
                <a:gd name="T8" fmla="*/ 2147483647 w 300"/>
                <a:gd name="T9" fmla="*/ 2147483647 h 237"/>
                <a:gd name="T10" fmla="*/ 2147483647 w 300"/>
                <a:gd name="T11" fmla="*/ 2147483647 h 237"/>
                <a:gd name="T12" fmla="*/ 2147483647 w 300"/>
                <a:gd name="T13" fmla="*/ 2147483647 h 237"/>
                <a:gd name="T14" fmla="*/ 2147483647 w 300"/>
                <a:gd name="T15" fmla="*/ 2147483647 h 237"/>
                <a:gd name="T16" fmla="*/ 2147483647 w 300"/>
                <a:gd name="T17" fmla="*/ 2147483647 h 237"/>
                <a:gd name="T18" fmla="*/ 2147483647 w 300"/>
                <a:gd name="T19" fmla="*/ 2147483647 h 237"/>
                <a:gd name="T20" fmla="*/ 2147483647 w 300"/>
                <a:gd name="T21" fmla="*/ 2147483647 h 237"/>
                <a:gd name="T22" fmla="*/ 2147483647 w 300"/>
                <a:gd name="T23" fmla="*/ 2147483647 h 237"/>
                <a:gd name="T24" fmla="*/ 2147483647 w 300"/>
                <a:gd name="T25" fmla="*/ 2147483647 h 237"/>
                <a:gd name="T26" fmla="*/ 2147483647 w 300"/>
                <a:gd name="T27" fmla="*/ 2147483647 h 237"/>
                <a:gd name="T28" fmla="*/ 2147483647 w 300"/>
                <a:gd name="T29" fmla="*/ 2147483647 h 237"/>
                <a:gd name="T30" fmla="*/ 2147483647 w 300"/>
                <a:gd name="T31" fmla="*/ 2147483647 h 237"/>
                <a:gd name="T32" fmla="*/ 2147483647 w 300"/>
                <a:gd name="T33" fmla="*/ 2147483647 h 237"/>
                <a:gd name="T34" fmla="*/ 2147483647 w 300"/>
                <a:gd name="T35" fmla="*/ 2147483647 h 237"/>
                <a:gd name="T36" fmla="*/ 2147483647 w 300"/>
                <a:gd name="T37" fmla="*/ 2147483647 h 237"/>
                <a:gd name="T38" fmla="*/ 2147483647 w 300"/>
                <a:gd name="T39" fmla="*/ 2147483647 h 237"/>
                <a:gd name="T40" fmla="*/ 2147483647 w 300"/>
                <a:gd name="T41" fmla="*/ 2147483647 h 237"/>
                <a:gd name="T42" fmla="*/ 2147483647 w 300"/>
                <a:gd name="T43" fmla="*/ 2147483647 h 237"/>
                <a:gd name="T44" fmla="*/ 2147483647 w 300"/>
                <a:gd name="T45" fmla="*/ 2147483647 h 237"/>
                <a:gd name="T46" fmla="*/ 2147483647 w 300"/>
                <a:gd name="T47" fmla="*/ 2147483647 h 237"/>
                <a:gd name="T48" fmla="*/ 2147483647 w 300"/>
                <a:gd name="T49" fmla="*/ 2147483647 h 237"/>
                <a:gd name="T50" fmla="*/ 0 w 300"/>
                <a:gd name="T51" fmla="*/ 2147483647 h 237"/>
                <a:gd name="T52" fmla="*/ 2147483647 w 300"/>
                <a:gd name="T53" fmla="*/ 2147483647 h 237"/>
                <a:gd name="T54" fmla="*/ 2147483647 w 300"/>
                <a:gd name="T55" fmla="*/ 2147483647 h 237"/>
                <a:gd name="T56" fmla="*/ 2147483647 w 300"/>
                <a:gd name="T57" fmla="*/ 2147483647 h 2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00"/>
                <a:gd name="T88" fmla="*/ 0 h 237"/>
                <a:gd name="T89" fmla="*/ 300 w 300"/>
                <a:gd name="T90" fmla="*/ 237 h 237"/>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00" h="237">
                  <a:moveTo>
                    <a:pt x="16" y="66"/>
                  </a:moveTo>
                  <a:lnTo>
                    <a:pt x="24" y="66"/>
                  </a:lnTo>
                  <a:lnTo>
                    <a:pt x="35" y="0"/>
                  </a:lnTo>
                  <a:lnTo>
                    <a:pt x="48" y="29"/>
                  </a:lnTo>
                  <a:lnTo>
                    <a:pt x="76" y="54"/>
                  </a:lnTo>
                  <a:lnTo>
                    <a:pt x="99" y="50"/>
                  </a:lnTo>
                  <a:lnTo>
                    <a:pt x="113" y="67"/>
                  </a:lnTo>
                  <a:lnTo>
                    <a:pt x="132" y="64"/>
                  </a:lnTo>
                  <a:lnTo>
                    <a:pt x="163" y="5"/>
                  </a:lnTo>
                  <a:lnTo>
                    <a:pt x="206" y="53"/>
                  </a:lnTo>
                  <a:lnTo>
                    <a:pt x="222" y="37"/>
                  </a:lnTo>
                  <a:lnTo>
                    <a:pt x="230" y="58"/>
                  </a:lnTo>
                  <a:lnTo>
                    <a:pt x="260" y="74"/>
                  </a:lnTo>
                  <a:lnTo>
                    <a:pt x="265" y="106"/>
                  </a:lnTo>
                  <a:lnTo>
                    <a:pt x="300" y="134"/>
                  </a:lnTo>
                  <a:lnTo>
                    <a:pt x="291" y="179"/>
                  </a:lnTo>
                  <a:lnTo>
                    <a:pt x="243" y="210"/>
                  </a:lnTo>
                  <a:lnTo>
                    <a:pt x="196" y="219"/>
                  </a:lnTo>
                  <a:lnTo>
                    <a:pt x="161" y="237"/>
                  </a:lnTo>
                  <a:lnTo>
                    <a:pt x="126" y="222"/>
                  </a:lnTo>
                  <a:lnTo>
                    <a:pt x="99" y="195"/>
                  </a:lnTo>
                  <a:lnTo>
                    <a:pt x="113" y="150"/>
                  </a:lnTo>
                  <a:lnTo>
                    <a:pt x="62" y="123"/>
                  </a:lnTo>
                  <a:lnTo>
                    <a:pt x="52" y="149"/>
                  </a:lnTo>
                  <a:lnTo>
                    <a:pt x="24" y="138"/>
                  </a:lnTo>
                  <a:lnTo>
                    <a:pt x="0" y="96"/>
                  </a:lnTo>
                  <a:lnTo>
                    <a:pt x="16" y="6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5" name="Freeform 254"/>
            <p:cNvSpPr>
              <a:spLocks/>
            </p:cNvSpPr>
            <p:nvPr/>
          </p:nvSpPr>
          <p:spPr bwMode="auto">
            <a:xfrm>
              <a:off x="3822700" y="4275138"/>
              <a:ext cx="403225" cy="336550"/>
            </a:xfrm>
            <a:custGeom>
              <a:avLst/>
              <a:gdLst>
                <a:gd name="T0" fmla="*/ 2147483647 w 241"/>
                <a:gd name="T1" fmla="*/ 0 h 201"/>
                <a:gd name="T2" fmla="*/ 2147483647 w 241"/>
                <a:gd name="T3" fmla="*/ 2147483647 h 201"/>
                <a:gd name="T4" fmla="*/ 2147483647 w 241"/>
                <a:gd name="T5" fmla="*/ 2147483647 h 201"/>
                <a:gd name="T6" fmla="*/ 2147483647 w 241"/>
                <a:gd name="T7" fmla="*/ 2147483647 h 201"/>
                <a:gd name="T8" fmla="*/ 2147483647 w 241"/>
                <a:gd name="T9" fmla="*/ 2147483647 h 201"/>
                <a:gd name="T10" fmla="*/ 2147483647 w 241"/>
                <a:gd name="T11" fmla="*/ 2147483647 h 201"/>
                <a:gd name="T12" fmla="*/ 2147483647 w 241"/>
                <a:gd name="T13" fmla="*/ 2147483647 h 201"/>
                <a:gd name="T14" fmla="*/ 2147483647 w 241"/>
                <a:gd name="T15" fmla="*/ 2147483647 h 201"/>
                <a:gd name="T16" fmla="*/ 2147483647 w 241"/>
                <a:gd name="T17" fmla="*/ 2147483647 h 201"/>
                <a:gd name="T18" fmla="*/ 0 w 241"/>
                <a:gd name="T19" fmla="*/ 2147483647 h 201"/>
                <a:gd name="T20" fmla="*/ 2147483647 w 241"/>
                <a:gd name="T21" fmla="*/ 2147483647 h 201"/>
                <a:gd name="T22" fmla="*/ 2147483647 w 241"/>
                <a:gd name="T23" fmla="*/ 2147483647 h 201"/>
                <a:gd name="T24" fmla="*/ 2147483647 w 241"/>
                <a:gd name="T25" fmla="*/ 2147483647 h 201"/>
                <a:gd name="T26" fmla="*/ 2147483647 w 241"/>
                <a:gd name="T27" fmla="*/ 2147483647 h 201"/>
                <a:gd name="T28" fmla="*/ 2147483647 w 241"/>
                <a:gd name="T29" fmla="*/ 2147483647 h 201"/>
                <a:gd name="T30" fmla="*/ 2147483647 w 241"/>
                <a:gd name="T31" fmla="*/ 2147483647 h 201"/>
                <a:gd name="T32" fmla="*/ 2147483647 w 241"/>
                <a:gd name="T33" fmla="*/ 2147483647 h 201"/>
                <a:gd name="T34" fmla="*/ 2147483647 w 241"/>
                <a:gd name="T35" fmla="*/ 2147483647 h 201"/>
                <a:gd name="T36" fmla="*/ 2147483647 w 241"/>
                <a:gd name="T37" fmla="*/ 2147483647 h 201"/>
                <a:gd name="T38" fmla="*/ 2147483647 w 241"/>
                <a:gd name="T39" fmla="*/ 2147483647 h 201"/>
                <a:gd name="T40" fmla="*/ 2147483647 w 241"/>
                <a:gd name="T41" fmla="*/ 2147483647 h 201"/>
                <a:gd name="T42" fmla="*/ 2147483647 w 241"/>
                <a:gd name="T43" fmla="*/ 2147483647 h 201"/>
                <a:gd name="T44" fmla="*/ 2147483647 w 241"/>
                <a:gd name="T45" fmla="*/ 2147483647 h 201"/>
                <a:gd name="T46" fmla="*/ 2147483647 w 241"/>
                <a:gd name="T47" fmla="*/ 2147483647 h 201"/>
                <a:gd name="T48" fmla="*/ 2147483647 w 241"/>
                <a:gd name="T49" fmla="*/ 2147483647 h 201"/>
                <a:gd name="T50" fmla="*/ 2147483647 w 241"/>
                <a:gd name="T51" fmla="*/ 0 h 201"/>
                <a:gd name="T52" fmla="*/ 2147483647 w 241"/>
                <a:gd name="T53" fmla="*/ 0 h 201"/>
                <a:gd name="T54" fmla="*/ 2147483647 w 241"/>
                <a:gd name="T55" fmla="*/ 0 h 20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1"/>
                <a:gd name="T85" fmla="*/ 0 h 201"/>
                <a:gd name="T86" fmla="*/ 241 w 241"/>
                <a:gd name="T87" fmla="*/ 201 h 20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1" h="201">
                  <a:moveTo>
                    <a:pt x="169" y="0"/>
                  </a:moveTo>
                  <a:lnTo>
                    <a:pt x="129" y="3"/>
                  </a:lnTo>
                  <a:lnTo>
                    <a:pt x="105" y="21"/>
                  </a:lnTo>
                  <a:lnTo>
                    <a:pt x="99" y="13"/>
                  </a:lnTo>
                  <a:lnTo>
                    <a:pt x="88" y="17"/>
                  </a:lnTo>
                  <a:lnTo>
                    <a:pt x="80" y="40"/>
                  </a:lnTo>
                  <a:lnTo>
                    <a:pt x="93" y="51"/>
                  </a:lnTo>
                  <a:lnTo>
                    <a:pt x="64" y="75"/>
                  </a:lnTo>
                  <a:lnTo>
                    <a:pt x="32" y="81"/>
                  </a:lnTo>
                  <a:lnTo>
                    <a:pt x="0" y="97"/>
                  </a:lnTo>
                  <a:lnTo>
                    <a:pt x="8" y="134"/>
                  </a:lnTo>
                  <a:lnTo>
                    <a:pt x="21" y="163"/>
                  </a:lnTo>
                  <a:lnTo>
                    <a:pt x="49" y="188"/>
                  </a:lnTo>
                  <a:lnTo>
                    <a:pt x="72" y="184"/>
                  </a:lnTo>
                  <a:lnTo>
                    <a:pt x="86" y="201"/>
                  </a:lnTo>
                  <a:lnTo>
                    <a:pt x="105" y="198"/>
                  </a:lnTo>
                  <a:lnTo>
                    <a:pt x="136" y="139"/>
                  </a:lnTo>
                  <a:lnTo>
                    <a:pt x="179" y="187"/>
                  </a:lnTo>
                  <a:lnTo>
                    <a:pt x="195" y="171"/>
                  </a:lnTo>
                  <a:lnTo>
                    <a:pt x="241" y="126"/>
                  </a:lnTo>
                  <a:lnTo>
                    <a:pt x="208" y="80"/>
                  </a:lnTo>
                  <a:lnTo>
                    <a:pt x="185" y="69"/>
                  </a:lnTo>
                  <a:lnTo>
                    <a:pt x="200" y="32"/>
                  </a:lnTo>
                  <a:lnTo>
                    <a:pt x="181" y="14"/>
                  </a:lnTo>
                  <a:lnTo>
                    <a:pt x="187" y="3"/>
                  </a:lnTo>
                  <a:lnTo>
                    <a:pt x="169" y="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86" name="Freeform 255"/>
            <p:cNvSpPr>
              <a:spLocks/>
            </p:cNvSpPr>
            <p:nvPr/>
          </p:nvSpPr>
          <p:spPr bwMode="auto">
            <a:xfrm>
              <a:off x="3765550" y="3743325"/>
              <a:ext cx="456561" cy="460375"/>
            </a:xfrm>
            <a:custGeom>
              <a:avLst/>
              <a:gdLst>
                <a:gd name="T0" fmla="*/ 2147483647 w 253"/>
                <a:gd name="T1" fmla="*/ 2147483647 h 275"/>
                <a:gd name="T2" fmla="*/ 2147483647 w 253"/>
                <a:gd name="T3" fmla="*/ 0 h 275"/>
                <a:gd name="T4" fmla="*/ 2147483647 w 253"/>
                <a:gd name="T5" fmla="*/ 2147483647 h 275"/>
                <a:gd name="T6" fmla="*/ 2147483647 w 253"/>
                <a:gd name="T7" fmla="*/ 0 h 275"/>
                <a:gd name="T8" fmla="*/ 2147483647 w 253"/>
                <a:gd name="T9" fmla="*/ 2147483647 h 275"/>
                <a:gd name="T10" fmla="*/ 2147483647 w 253"/>
                <a:gd name="T11" fmla="*/ 2147483647 h 275"/>
                <a:gd name="T12" fmla="*/ 2147483647 w 253"/>
                <a:gd name="T13" fmla="*/ 2147483647 h 275"/>
                <a:gd name="T14" fmla="*/ 2147483647 w 253"/>
                <a:gd name="T15" fmla="*/ 2147483647 h 275"/>
                <a:gd name="T16" fmla="*/ 2147483647 w 253"/>
                <a:gd name="T17" fmla="*/ 2147483647 h 275"/>
                <a:gd name="T18" fmla="*/ 2147483647 w 253"/>
                <a:gd name="T19" fmla="*/ 2147483647 h 275"/>
                <a:gd name="T20" fmla="*/ 2147483647 w 253"/>
                <a:gd name="T21" fmla="*/ 2147483647 h 275"/>
                <a:gd name="T22" fmla="*/ 2147483647 w 253"/>
                <a:gd name="T23" fmla="*/ 2147483647 h 275"/>
                <a:gd name="T24" fmla="*/ 2147483647 w 253"/>
                <a:gd name="T25" fmla="*/ 2147483647 h 275"/>
                <a:gd name="T26" fmla="*/ 2147483647 w 253"/>
                <a:gd name="T27" fmla="*/ 2147483647 h 275"/>
                <a:gd name="T28" fmla="*/ 2147483647 w 253"/>
                <a:gd name="T29" fmla="*/ 2147483647 h 275"/>
                <a:gd name="T30" fmla="*/ 2147483647 w 253"/>
                <a:gd name="T31" fmla="*/ 2147483647 h 275"/>
                <a:gd name="T32" fmla="*/ 2147483647 w 253"/>
                <a:gd name="T33" fmla="*/ 2147483647 h 275"/>
                <a:gd name="T34" fmla="*/ 2147483647 w 253"/>
                <a:gd name="T35" fmla="*/ 2147483647 h 275"/>
                <a:gd name="T36" fmla="*/ 0 w 253"/>
                <a:gd name="T37" fmla="*/ 2147483647 h 275"/>
                <a:gd name="T38" fmla="*/ 2147483647 w 253"/>
                <a:gd name="T39" fmla="*/ 2147483647 h 275"/>
                <a:gd name="T40" fmla="*/ 2147483647 w 253"/>
                <a:gd name="T41" fmla="*/ 2147483647 h 275"/>
                <a:gd name="T42" fmla="*/ 2147483647 w 253"/>
                <a:gd name="T43" fmla="*/ 2147483647 h 275"/>
                <a:gd name="T44" fmla="*/ 2147483647 w 253"/>
                <a:gd name="T45" fmla="*/ 2147483647 h 275"/>
                <a:gd name="T46" fmla="*/ 2147483647 w 253"/>
                <a:gd name="T47" fmla="*/ 2147483647 h 27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53"/>
                <a:gd name="T73" fmla="*/ 0 h 275"/>
                <a:gd name="T74" fmla="*/ 253 w 253"/>
                <a:gd name="T75" fmla="*/ 275 h 27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53" h="275">
                  <a:moveTo>
                    <a:pt x="155" y="18"/>
                  </a:moveTo>
                  <a:lnTo>
                    <a:pt x="179" y="0"/>
                  </a:lnTo>
                  <a:lnTo>
                    <a:pt x="203" y="3"/>
                  </a:lnTo>
                  <a:lnTo>
                    <a:pt x="221" y="0"/>
                  </a:lnTo>
                  <a:lnTo>
                    <a:pt x="229" y="35"/>
                  </a:lnTo>
                  <a:lnTo>
                    <a:pt x="218" y="54"/>
                  </a:lnTo>
                  <a:lnTo>
                    <a:pt x="248" y="48"/>
                  </a:lnTo>
                  <a:lnTo>
                    <a:pt x="253" y="56"/>
                  </a:lnTo>
                  <a:lnTo>
                    <a:pt x="179" y="152"/>
                  </a:lnTo>
                  <a:lnTo>
                    <a:pt x="146" y="171"/>
                  </a:lnTo>
                  <a:lnTo>
                    <a:pt x="147" y="219"/>
                  </a:lnTo>
                  <a:lnTo>
                    <a:pt x="85" y="275"/>
                  </a:lnTo>
                  <a:lnTo>
                    <a:pt x="74" y="267"/>
                  </a:lnTo>
                  <a:lnTo>
                    <a:pt x="101" y="218"/>
                  </a:lnTo>
                  <a:lnTo>
                    <a:pt x="61" y="192"/>
                  </a:lnTo>
                  <a:lnTo>
                    <a:pt x="55" y="166"/>
                  </a:lnTo>
                  <a:lnTo>
                    <a:pt x="13" y="154"/>
                  </a:lnTo>
                  <a:lnTo>
                    <a:pt x="23" y="120"/>
                  </a:lnTo>
                  <a:lnTo>
                    <a:pt x="0" y="93"/>
                  </a:lnTo>
                  <a:lnTo>
                    <a:pt x="99" y="43"/>
                  </a:lnTo>
                  <a:lnTo>
                    <a:pt x="120" y="14"/>
                  </a:lnTo>
                  <a:lnTo>
                    <a:pt x="155" y="18"/>
                  </a:lnTo>
                  <a:close/>
                </a:path>
              </a:pathLst>
            </a:custGeom>
            <a:solidFill>
              <a:srgbClr val="FFFF00"/>
            </a:solidFill>
            <a:ln w="9525" cap="flat">
              <a:solidFill>
                <a:srgbClr val="000000"/>
              </a:solidFill>
              <a:prstDash val="solid"/>
              <a:miter lim="800000"/>
              <a:headEnd/>
              <a:tailEnd/>
            </a:ln>
          </p:spPr>
          <p:txBody>
            <a:bodyPr/>
            <a:lstStyle/>
            <a:p>
              <a:r>
                <a:rPr lang="fr-FR" dirty="0"/>
                <a:t> 1</a:t>
              </a:r>
            </a:p>
          </p:txBody>
        </p:sp>
        <p:sp>
          <p:nvSpPr>
            <p:cNvPr id="15487" name="Freeform 256"/>
            <p:cNvSpPr>
              <a:spLocks/>
            </p:cNvSpPr>
            <p:nvPr/>
          </p:nvSpPr>
          <p:spPr bwMode="auto">
            <a:xfrm>
              <a:off x="3225800" y="2570163"/>
              <a:ext cx="406400" cy="425450"/>
            </a:xfrm>
            <a:custGeom>
              <a:avLst/>
              <a:gdLst>
                <a:gd name="T0" fmla="*/ 2147483647 w 243"/>
                <a:gd name="T1" fmla="*/ 2147483647 h 254"/>
                <a:gd name="T2" fmla="*/ 2147483647 w 243"/>
                <a:gd name="T3" fmla="*/ 2147483647 h 254"/>
                <a:gd name="T4" fmla="*/ 2147483647 w 243"/>
                <a:gd name="T5" fmla="*/ 2147483647 h 254"/>
                <a:gd name="T6" fmla="*/ 2147483647 w 243"/>
                <a:gd name="T7" fmla="*/ 2147483647 h 254"/>
                <a:gd name="T8" fmla="*/ 2147483647 w 243"/>
                <a:gd name="T9" fmla="*/ 2147483647 h 254"/>
                <a:gd name="T10" fmla="*/ 0 w 243"/>
                <a:gd name="T11" fmla="*/ 2147483647 h 254"/>
                <a:gd name="T12" fmla="*/ 2147483647 w 243"/>
                <a:gd name="T13" fmla="*/ 2147483647 h 254"/>
                <a:gd name="T14" fmla="*/ 2147483647 w 243"/>
                <a:gd name="T15" fmla="*/ 2147483647 h 254"/>
                <a:gd name="T16" fmla="*/ 2147483647 w 243"/>
                <a:gd name="T17" fmla="*/ 2147483647 h 254"/>
                <a:gd name="T18" fmla="*/ 2147483647 w 243"/>
                <a:gd name="T19" fmla="*/ 2147483647 h 254"/>
                <a:gd name="T20" fmla="*/ 2147483647 w 243"/>
                <a:gd name="T21" fmla="*/ 2147483647 h 254"/>
                <a:gd name="T22" fmla="*/ 2147483647 w 243"/>
                <a:gd name="T23" fmla="*/ 2147483647 h 254"/>
                <a:gd name="T24" fmla="*/ 2147483647 w 243"/>
                <a:gd name="T25" fmla="*/ 0 h 254"/>
                <a:gd name="T26" fmla="*/ 2147483647 w 243"/>
                <a:gd name="T27" fmla="*/ 2147483647 h 254"/>
                <a:gd name="T28" fmla="*/ 2147483647 w 243"/>
                <a:gd name="T29" fmla="*/ 2147483647 h 254"/>
                <a:gd name="T30" fmla="*/ 2147483647 w 243"/>
                <a:gd name="T31" fmla="*/ 2147483647 h 254"/>
                <a:gd name="T32" fmla="*/ 2147483647 w 243"/>
                <a:gd name="T33" fmla="*/ 2147483647 h 254"/>
                <a:gd name="T34" fmla="*/ 2147483647 w 243"/>
                <a:gd name="T35" fmla="*/ 2147483647 h 254"/>
                <a:gd name="T36" fmla="*/ 2147483647 w 243"/>
                <a:gd name="T37" fmla="*/ 2147483647 h 254"/>
                <a:gd name="T38" fmla="*/ 2147483647 w 243"/>
                <a:gd name="T39" fmla="*/ 2147483647 h 254"/>
                <a:gd name="T40" fmla="*/ 2147483647 w 243"/>
                <a:gd name="T41" fmla="*/ 2147483647 h 254"/>
                <a:gd name="T42" fmla="*/ 2147483647 w 243"/>
                <a:gd name="T43" fmla="*/ 2147483647 h 254"/>
                <a:gd name="T44" fmla="*/ 2147483647 w 243"/>
                <a:gd name="T45" fmla="*/ 2147483647 h 254"/>
                <a:gd name="T46" fmla="*/ 2147483647 w 243"/>
                <a:gd name="T47" fmla="*/ 2147483647 h 254"/>
                <a:gd name="T48" fmla="*/ 2147483647 w 243"/>
                <a:gd name="T49" fmla="*/ 2147483647 h 254"/>
                <a:gd name="T50" fmla="*/ 2147483647 w 243"/>
                <a:gd name="T51" fmla="*/ 2147483647 h 254"/>
                <a:gd name="T52" fmla="*/ 2147483647 w 243"/>
                <a:gd name="T53" fmla="*/ 2147483647 h 254"/>
                <a:gd name="T54" fmla="*/ 2147483647 w 243"/>
                <a:gd name="T55" fmla="*/ 2147483647 h 2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43"/>
                <a:gd name="T85" fmla="*/ 0 h 254"/>
                <a:gd name="T86" fmla="*/ 243 w 243"/>
                <a:gd name="T87" fmla="*/ 254 h 2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43" h="254">
                  <a:moveTo>
                    <a:pt x="166" y="251"/>
                  </a:moveTo>
                  <a:lnTo>
                    <a:pt x="106" y="254"/>
                  </a:lnTo>
                  <a:lnTo>
                    <a:pt x="99" y="240"/>
                  </a:lnTo>
                  <a:lnTo>
                    <a:pt x="74" y="244"/>
                  </a:lnTo>
                  <a:lnTo>
                    <a:pt x="26" y="212"/>
                  </a:lnTo>
                  <a:lnTo>
                    <a:pt x="0" y="212"/>
                  </a:lnTo>
                  <a:lnTo>
                    <a:pt x="2" y="156"/>
                  </a:lnTo>
                  <a:lnTo>
                    <a:pt x="32" y="118"/>
                  </a:lnTo>
                  <a:lnTo>
                    <a:pt x="30" y="59"/>
                  </a:lnTo>
                  <a:lnTo>
                    <a:pt x="74" y="62"/>
                  </a:lnTo>
                  <a:lnTo>
                    <a:pt x="112" y="44"/>
                  </a:lnTo>
                  <a:lnTo>
                    <a:pt x="110" y="22"/>
                  </a:lnTo>
                  <a:lnTo>
                    <a:pt x="134" y="0"/>
                  </a:lnTo>
                  <a:lnTo>
                    <a:pt x="147" y="4"/>
                  </a:lnTo>
                  <a:lnTo>
                    <a:pt x="130" y="54"/>
                  </a:lnTo>
                  <a:lnTo>
                    <a:pt x="146" y="62"/>
                  </a:lnTo>
                  <a:lnTo>
                    <a:pt x="144" y="102"/>
                  </a:lnTo>
                  <a:lnTo>
                    <a:pt x="166" y="99"/>
                  </a:lnTo>
                  <a:lnTo>
                    <a:pt x="243" y="147"/>
                  </a:lnTo>
                  <a:lnTo>
                    <a:pt x="221" y="168"/>
                  </a:lnTo>
                  <a:lnTo>
                    <a:pt x="192" y="155"/>
                  </a:lnTo>
                  <a:lnTo>
                    <a:pt x="184" y="180"/>
                  </a:lnTo>
                  <a:lnTo>
                    <a:pt x="192" y="204"/>
                  </a:lnTo>
                  <a:lnTo>
                    <a:pt x="178" y="227"/>
                  </a:lnTo>
                  <a:lnTo>
                    <a:pt x="182" y="243"/>
                  </a:lnTo>
                  <a:lnTo>
                    <a:pt x="166" y="251"/>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8" name="Freeform 257"/>
            <p:cNvSpPr>
              <a:spLocks/>
            </p:cNvSpPr>
            <p:nvPr/>
          </p:nvSpPr>
          <p:spPr bwMode="auto">
            <a:xfrm>
              <a:off x="3733800" y="4865688"/>
              <a:ext cx="527050" cy="442912"/>
            </a:xfrm>
            <a:custGeom>
              <a:avLst/>
              <a:gdLst>
                <a:gd name="T0" fmla="*/ 2147483647 w 315"/>
                <a:gd name="T1" fmla="*/ 2147483647 h 264"/>
                <a:gd name="T2" fmla="*/ 2147483647 w 315"/>
                <a:gd name="T3" fmla="*/ 2147483647 h 264"/>
                <a:gd name="T4" fmla="*/ 2147483647 w 315"/>
                <a:gd name="T5" fmla="*/ 0 h 264"/>
                <a:gd name="T6" fmla="*/ 2147483647 w 315"/>
                <a:gd name="T7" fmla="*/ 2147483647 h 264"/>
                <a:gd name="T8" fmla="*/ 2147483647 w 315"/>
                <a:gd name="T9" fmla="*/ 2147483647 h 264"/>
                <a:gd name="T10" fmla="*/ 2147483647 w 315"/>
                <a:gd name="T11" fmla="*/ 2147483647 h 264"/>
                <a:gd name="T12" fmla="*/ 2147483647 w 315"/>
                <a:gd name="T13" fmla="*/ 2147483647 h 264"/>
                <a:gd name="T14" fmla="*/ 2147483647 w 315"/>
                <a:gd name="T15" fmla="*/ 2147483647 h 264"/>
                <a:gd name="T16" fmla="*/ 2147483647 w 315"/>
                <a:gd name="T17" fmla="*/ 2147483647 h 264"/>
                <a:gd name="T18" fmla="*/ 2147483647 w 315"/>
                <a:gd name="T19" fmla="*/ 2147483647 h 264"/>
                <a:gd name="T20" fmla="*/ 2147483647 w 315"/>
                <a:gd name="T21" fmla="*/ 2147483647 h 264"/>
                <a:gd name="T22" fmla="*/ 2147483647 w 315"/>
                <a:gd name="T23" fmla="*/ 2147483647 h 264"/>
                <a:gd name="T24" fmla="*/ 2147483647 w 315"/>
                <a:gd name="T25" fmla="*/ 2147483647 h 264"/>
                <a:gd name="T26" fmla="*/ 2147483647 w 315"/>
                <a:gd name="T27" fmla="*/ 2147483647 h 264"/>
                <a:gd name="T28" fmla="*/ 2147483647 w 315"/>
                <a:gd name="T29" fmla="*/ 2147483647 h 264"/>
                <a:gd name="T30" fmla="*/ 2147483647 w 315"/>
                <a:gd name="T31" fmla="*/ 2147483647 h 264"/>
                <a:gd name="T32" fmla="*/ 2147483647 w 315"/>
                <a:gd name="T33" fmla="*/ 2147483647 h 264"/>
                <a:gd name="T34" fmla="*/ 2147483647 w 315"/>
                <a:gd name="T35" fmla="*/ 2147483647 h 264"/>
                <a:gd name="T36" fmla="*/ 0 w 315"/>
                <a:gd name="T37" fmla="*/ 2147483647 h 264"/>
                <a:gd name="T38" fmla="*/ 2147483647 w 315"/>
                <a:gd name="T39" fmla="*/ 2147483647 h 264"/>
                <a:gd name="T40" fmla="*/ 2147483647 w 315"/>
                <a:gd name="T41" fmla="*/ 2147483647 h 264"/>
                <a:gd name="T42" fmla="*/ 2147483647 w 315"/>
                <a:gd name="T43" fmla="*/ 2147483647 h 264"/>
                <a:gd name="T44" fmla="*/ 2147483647 w 315"/>
                <a:gd name="T45" fmla="*/ 2147483647 h 264"/>
                <a:gd name="T46" fmla="*/ 2147483647 w 315"/>
                <a:gd name="T47" fmla="*/ 2147483647 h 264"/>
                <a:gd name="T48" fmla="*/ 2147483647 w 315"/>
                <a:gd name="T49" fmla="*/ 2147483647 h 264"/>
                <a:gd name="T50" fmla="*/ 2147483647 w 315"/>
                <a:gd name="T51" fmla="*/ 2147483647 h 264"/>
                <a:gd name="T52" fmla="*/ 2147483647 w 315"/>
                <a:gd name="T53" fmla="*/ 2147483647 h 264"/>
                <a:gd name="T54" fmla="*/ 2147483647 w 315"/>
                <a:gd name="T55" fmla="*/ 2147483647 h 264"/>
                <a:gd name="T56" fmla="*/ 2147483647 w 315"/>
                <a:gd name="T57" fmla="*/ 2147483647 h 264"/>
                <a:gd name="T58" fmla="*/ 2147483647 w 315"/>
                <a:gd name="T59" fmla="*/ 2147483647 h 264"/>
                <a:gd name="T60" fmla="*/ 2147483647 w 315"/>
                <a:gd name="T61" fmla="*/ 2147483647 h 264"/>
                <a:gd name="T62" fmla="*/ 2147483647 w 315"/>
                <a:gd name="T63" fmla="*/ 2147483647 h 264"/>
                <a:gd name="T64" fmla="*/ 2147483647 w 315"/>
                <a:gd name="T65" fmla="*/ 2147483647 h 264"/>
                <a:gd name="T66" fmla="*/ 2147483647 w 315"/>
                <a:gd name="T67" fmla="*/ 2147483647 h 26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5"/>
                <a:gd name="T103" fmla="*/ 0 h 264"/>
                <a:gd name="T104" fmla="*/ 315 w 315"/>
                <a:gd name="T105" fmla="*/ 264 h 264"/>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5" h="264">
                  <a:moveTo>
                    <a:pt x="152" y="3"/>
                  </a:moveTo>
                  <a:lnTo>
                    <a:pt x="187" y="18"/>
                  </a:lnTo>
                  <a:lnTo>
                    <a:pt x="222" y="0"/>
                  </a:lnTo>
                  <a:lnTo>
                    <a:pt x="266" y="67"/>
                  </a:lnTo>
                  <a:lnTo>
                    <a:pt x="301" y="72"/>
                  </a:lnTo>
                  <a:lnTo>
                    <a:pt x="315" y="112"/>
                  </a:lnTo>
                  <a:lnTo>
                    <a:pt x="293" y="122"/>
                  </a:lnTo>
                  <a:lnTo>
                    <a:pt x="246" y="160"/>
                  </a:lnTo>
                  <a:lnTo>
                    <a:pt x="234" y="187"/>
                  </a:lnTo>
                  <a:lnTo>
                    <a:pt x="205" y="184"/>
                  </a:lnTo>
                  <a:lnTo>
                    <a:pt x="182" y="170"/>
                  </a:lnTo>
                  <a:lnTo>
                    <a:pt x="154" y="200"/>
                  </a:lnTo>
                  <a:lnTo>
                    <a:pt x="134" y="181"/>
                  </a:lnTo>
                  <a:lnTo>
                    <a:pt x="106" y="205"/>
                  </a:lnTo>
                  <a:lnTo>
                    <a:pt x="82" y="242"/>
                  </a:lnTo>
                  <a:lnTo>
                    <a:pt x="91" y="259"/>
                  </a:lnTo>
                  <a:lnTo>
                    <a:pt x="54" y="264"/>
                  </a:lnTo>
                  <a:lnTo>
                    <a:pt x="40" y="230"/>
                  </a:lnTo>
                  <a:lnTo>
                    <a:pt x="0" y="218"/>
                  </a:lnTo>
                  <a:lnTo>
                    <a:pt x="8" y="183"/>
                  </a:lnTo>
                  <a:lnTo>
                    <a:pt x="35" y="189"/>
                  </a:lnTo>
                  <a:lnTo>
                    <a:pt x="43" y="178"/>
                  </a:lnTo>
                  <a:lnTo>
                    <a:pt x="32" y="168"/>
                  </a:lnTo>
                  <a:lnTo>
                    <a:pt x="42" y="139"/>
                  </a:lnTo>
                  <a:lnTo>
                    <a:pt x="58" y="141"/>
                  </a:lnTo>
                  <a:lnTo>
                    <a:pt x="70" y="125"/>
                  </a:lnTo>
                  <a:lnTo>
                    <a:pt x="75" y="112"/>
                  </a:lnTo>
                  <a:lnTo>
                    <a:pt x="133" y="79"/>
                  </a:lnTo>
                  <a:lnTo>
                    <a:pt x="176" y="74"/>
                  </a:lnTo>
                  <a:lnTo>
                    <a:pt x="168" y="40"/>
                  </a:lnTo>
                  <a:lnTo>
                    <a:pt x="142" y="34"/>
                  </a:lnTo>
                  <a:lnTo>
                    <a:pt x="152" y="3"/>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89" name="Freeform 258"/>
            <p:cNvSpPr>
              <a:spLocks/>
            </p:cNvSpPr>
            <p:nvPr/>
          </p:nvSpPr>
          <p:spPr bwMode="auto">
            <a:xfrm>
              <a:off x="3760788" y="5070475"/>
              <a:ext cx="487362" cy="469900"/>
            </a:xfrm>
            <a:custGeom>
              <a:avLst/>
              <a:gdLst>
                <a:gd name="T0" fmla="*/ 2147483647 w 291"/>
                <a:gd name="T1" fmla="*/ 2147483647 h 280"/>
                <a:gd name="T2" fmla="*/ 2147483647 w 291"/>
                <a:gd name="T3" fmla="*/ 2147483647 h 280"/>
                <a:gd name="T4" fmla="*/ 2147483647 w 291"/>
                <a:gd name="T5" fmla="*/ 2147483647 h 280"/>
                <a:gd name="T6" fmla="*/ 2147483647 w 291"/>
                <a:gd name="T7" fmla="*/ 2147483647 h 280"/>
                <a:gd name="T8" fmla="*/ 2147483647 w 291"/>
                <a:gd name="T9" fmla="*/ 0 h 280"/>
                <a:gd name="T10" fmla="*/ 2147483647 w 291"/>
                <a:gd name="T11" fmla="*/ 2147483647 h 280"/>
                <a:gd name="T12" fmla="*/ 2147483647 w 291"/>
                <a:gd name="T13" fmla="*/ 2147483647 h 280"/>
                <a:gd name="T14" fmla="*/ 2147483647 w 291"/>
                <a:gd name="T15" fmla="*/ 2147483647 h 280"/>
                <a:gd name="T16" fmla="*/ 2147483647 w 291"/>
                <a:gd name="T17" fmla="*/ 2147483647 h 280"/>
                <a:gd name="T18" fmla="*/ 2147483647 w 291"/>
                <a:gd name="T19" fmla="*/ 2147483647 h 280"/>
                <a:gd name="T20" fmla="*/ 2147483647 w 291"/>
                <a:gd name="T21" fmla="*/ 2147483647 h 280"/>
                <a:gd name="T22" fmla="*/ 2147483647 w 291"/>
                <a:gd name="T23" fmla="*/ 2147483647 h 280"/>
                <a:gd name="T24" fmla="*/ 2147483647 w 291"/>
                <a:gd name="T25" fmla="*/ 2147483647 h 280"/>
                <a:gd name="T26" fmla="*/ 2147483647 w 291"/>
                <a:gd name="T27" fmla="*/ 2147483647 h 280"/>
                <a:gd name="T28" fmla="*/ 2147483647 w 291"/>
                <a:gd name="T29" fmla="*/ 2147483647 h 280"/>
                <a:gd name="T30" fmla="*/ 2147483647 w 291"/>
                <a:gd name="T31" fmla="*/ 2147483647 h 280"/>
                <a:gd name="T32" fmla="*/ 0 w 291"/>
                <a:gd name="T33" fmla="*/ 2147483647 h 280"/>
                <a:gd name="T34" fmla="*/ 2147483647 w 291"/>
                <a:gd name="T35" fmla="*/ 2147483647 h 280"/>
                <a:gd name="T36" fmla="*/ 2147483647 w 291"/>
                <a:gd name="T37" fmla="*/ 2147483647 h 280"/>
                <a:gd name="T38" fmla="*/ 2147483647 w 291"/>
                <a:gd name="T39" fmla="*/ 2147483647 h 280"/>
                <a:gd name="T40" fmla="*/ 2147483647 w 291"/>
                <a:gd name="T41" fmla="*/ 2147483647 h 280"/>
                <a:gd name="T42" fmla="*/ 2147483647 w 291"/>
                <a:gd name="T43" fmla="*/ 2147483647 h 280"/>
                <a:gd name="T44" fmla="*/ 2147483647 w 291"/>
                <a:gd name="T45" fmla="*/ 2147483647 h 280"/>
                <a:gd name="T46" fmla="*/ 2147483647 w 291"/>
                <a:gd name="T47" fmla="*/ 2147483647 h 280"/>
                <a:gd name="T48" fmla="*/ 2147483647 w 291"/>
                <a:gd name="T49" fmla="*/ 2147483647 h 280"/>
                <a:gd name="T50" fmla="*/ 2147483647 w 291"/>
                <a:gd name="T51" fmla="*/ 2147483647 h 280"/>
                <a:gd name="T52" fmla="*/ 2147483647 w 291"/>
                <a:gd name="T53" fmla="*/ 2147483647 h 280"/>
                <a:gd name="T54" fmla="*/ 2147483647 w 291"/>
                <a:gd name="T55" fmla="*/ 2147483647 h 280"/>
                <a:gd name="T56" fmla="*/ 2147483647 w 291"/>
                <a:gd name="T57" fmla="*/ 2147483647 h 280"/>
                <a:gd name="T58" fmla="*/ 2147483647 w 291"/>
                <a:gd name="T59" fmla="*/ 2147483647 h 280"/>
                <a:gd name="T60" fmla="*/ 2147483647 w 291"/>
                <a:gd name="T61" fmla="*/ 2147483647 h 280"/>
                <a:gd name="T62" fmla="*/ 2147483647 w 291"/>
                <a:gd name="T63" fmla="*/ 2147483647 h 280"/>
                <a:gd name="T64" fmla="*/ 2147483647 w 291"/>
                <a:gd name="T65" fmla="*/ 2147483647 h 280"/>
                <a:gd name="T66" fmla="*/ 2147483647 w 291"/>
                <a:gd name="T67" fmla="*/ 2147483647 h 280"/>
                <a:gd name="T68" fmla="*/ 2147483647 w 291"/>
                <a:gd name="T69" fmla="*/ 2147483647 h 280"/>
                <a:gd name="T70" fmla="*/ 2147483647 w 291"/>
                <a:gd name="T71" fmla="*/ 2147483647 h 280"/>
                <a:gd name="T72" fmla="*/ 2147483647 w 291"/>
                <a:gd name="T73" fmla="*/ 2147483647 h 280"/>
                <a:gd name="T74" fmla="*/ 2147483647 w 291"/>
                <a:gd name="T75" fmla="*/ 2147483647 h 28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91"/>
                <a:gd name="T115" fmla="*/ 0 h 280"/>
                <a:gd name="T116" fmla="*/ 291 w 291"/>
                <a:gd name="T117" fmla="*/ 280 h 280"/>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91" h="280">
                  <a:moveTo>
                    <a:pt x="272" y="80"/>
                  </a:moveTo>
                  <a:lnTo>
                    <a:pt x="275" y="61"/>
                  </a:lnTo>
                  <a:lnTo>
                    <a:pt x="262" y="40"/>
                  </a:lnTo>
                  <a:lnTo>
                    <a:pt x="283" y="13"/>
                  </a:lnTo>
                  <a:lnTo>
                    <a:pt x="277" y="0"/>
                  </a:lnTo>
                  <a:lnTo>
                    <a:pt x="230" y="38"/>
                  </a:lnTo>
                  <a:lnTo>
                    <a:pt x="218" y="65"/>
                  </a:lnTo>
                  <a:lnTo>
                    <a:pt x="189" y="62"/>
                  </a:lnTo>
                  <a:lnTo>
                    <a:pt x="166" y="48"/>
                  </a:lnTo>
                  <a:lnTo>
                    <a:pt x="138" y="78"/>
                  </a:lnTo>
                  <a:lnTo>
                    <a:pt x="118" y="59"/>
                  </a:lnTo>
                  <a:lnTo>
                    <a:pt x="90" y="83"/>
                  </a:lnTo>
                  <a:lnTo>
                    <a:pt x="66" y="120"/>
                  </a:lnTo>
                  <a:lnTo>
                    <a:pt x="75" y="137"/>
                  </a:lnTo>
                  <a:lnTo>
                    <a:pt x="38" y="142"/>
                  </a:lnTo>
                  <a:lnTo>
                    <a:pt x="19" y="145"/>
                  </a:lnTo>
                  <a:lnTo>
                    <a:pt x="0" y="168"/>
                  </a:lnTo>
                  <a:lnTo>
                    <a:pt x="10" y="184"/>
                  </a:lnTo>
                  <a:lnTo>
                    <a:pt x="6" y="209"/>
                  </a:lnTo>
                  <a:lnTo>
                    <a:pt x="22" y="219"/>
                  </a:lnTo>
                  <a:lnTo>
                    <a:pt x="14" y="243"/>
                  </a:lnTo>
                  <a:lnTo>
                    <a:pt x="34" y="243"/>
                  </a:lnTo>
                  <a:lnTo>
                    <a:pt x="56" y="268"/>
                  </a:lnTo>
                  <a:lnTo>
                    <a:pt x="91" y="265"/>
                  </a:lnTo>
                  <a:lnTo>
                    <a:pt x="109" y="280"/>
                  </a:lnTo>
                  <a:lnTo>
                    <a:pt x="150" y="244"/>
                  </a:lnTo>
                  <a:lnTo>
                    <a:pt x="179" y="262"/>
                  </a:lnTo>
                  <a:lnTo>
                    <a:pt x="192" y="243"/>
                  </a:lnTo>
                  <a:lnTo>
                    <a:pt x="227" y="243"/>
                  </a:lnTo>
                  <a:lnTo>
                    <a:pt x="242" y="238"/>
                  </a:lnTo>
                  <a:lnTo>
                    <a:pt x="242" y="222"/>
                  </a:lnTo>
                  <a:lnTo>
                    <a:pt x="267" y="209"/>
                  </a:lnTo>
                  <a:lnTo>
                    <a:pt x="291" y="211"/>
                  </a:lnTo>
                  <a:lnTo>
                    <a:pt x="250" y="174"/>
                  </a:lnTo>
                  <a:lnTo>
                    <a:pt x="234" y="132"/>
                  </a:lnTo>
                  <a:lnTo>
                    <a:pt x="272" y="8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0" name="Freeform 259"/>
            <p:cNvSpPr>
              <a:spLocks/>
            </p:cNvSpPr>
            <p:nvPr/>
          </p:nvSpPr>
          <p:spPr bwMode="auto">
            <a:xfrm>
              <a:off x="1844675" y="5384800"/>
              <a:ext cx="488950" cy="347663"/>
            </a:xfrm>
            <a:custGeom>
              <a:avLst/>
              <a:gdLst>
                <a:gd name="T0" fmla="*/ 2147483647 w 292"/>
                <a:gd name="T1" fmla="*/ 2147483647 h 208"/>
                <a:gd name="T2" fmla="*/ 2147483647 w 292"/>
                <a:gd name="T3" fmla="*/ 2147483647 h 208"/>
                <a:gd name="T4" fmla="*/ 2147483647 w 292"/>
                <a:gd name="T5" fmla="*/ 2147483647 h 208"/>
                <a:gd name="T6" fmla="*/ 2147483647 w 292"/>
                <a:gd name="T7" fmla="*/ 0 h 208"/>
                <a:gd name="T8" fmla="*/ 2147483647 w 292"/>
                <a:gd name="T9" fmla="*/ 2147483647 h 208"/>
                <a:gd name="T10" fmla="*/ 2147483647 w 292"/>
                <a:gd name="T11" fmla="*/ 2147483647 h 208"/>
                <a:gd name="T12" fmla="*/ 2147483647 w 292"/>
                <a:gd name="T13" fmla="*/ 2147483647 h 208"/>
                <a:gd name="T14" fmla="*/ 2147483647 w 292"/>
                <a:gd name="T15" fmla="*/ 2147483647 h 208"/>
                <a:gd name="T16" fmla="*/ 2147483647 w 292"/>
                <a:gd name="T17" fmla="*/ 2147483647 h 208"/>
                <a:gd name="T18" fmla="*/ 2147483647 w 292"/>
                <a:gd name="T19" fmla="*/ 2147483647 h 208"/>
                <a:gd name="T20" fmla="*/ 2147483647 w 292"/>
                <a:gd name="T21" fmla="*/ 2147483647 h 208"/>
                <a:gd name="T22" fmla="*/ 2147483647 w 292"/>
                <a:gd name="T23" fmla="*/ 2147483647 h 208"/>
                <a:gd name="T24" fmla="*/ 2147483647 w 292"/>
                <a:gd name="T25" fmla="*/ 2147483647 h 208"/>
                <a:gd name="T26" fmla="*/ 2147483647 w 292"/>
                <a:gd name="T27" fmla="*/ 2147483647 h 208"/>
                <a:gd name="T28" fmla="*/ 2147483647 w 292"/>
                <a:gd name="T29" fmla="*/ 2147483647 h 208"/>
                <a:gd name="T30" fmla="*/ 2147483647 w 292"/>
                <a:gd name="T31" fmla="*/ 2147483647 h 208"/>
                <a:gd name="T32" fmla="*/ 2147483647 w 292"/>
                <a:gd name="T33" fmla="*/ 2147483647 h 208"/>
                <a:gd name="T34" fmla="*/ 2147483647 w 292"/>
                <a:gd name="T35" fmla="*/ 2147483647 h 208"/>
                <a:gd name="T36" fmla="*/ 2147483647 w 292"/>
                <a:gd name="T37" fmla="*/ 2147483647 h 208"/>
                <a:gd name="T38" fmla="*/ 0 w 292"/>
                <a:gd name="T39" fmla="*/ 2147483647 h 208"/>
                <a:gd name="T40" fmla="*/ 2147483647 w 292"/>
                <a:gd name="T41" fmla="*/ 2147483647 h 208"/>
                <a:gd name="T42" fmla="*/ 2147483647 w 292"/>
                <a:gd name="T43" fmla="*/ 2147483647 h 208"/>
                <a:gd name="T44" fmla="*/ 2147483647 w 292"/>
                <a:gd name="T45" fmla="*/ 2147483647 h 208"/>
                <a:gd name="T46" fmla="*/ 2147483647 w 292"/>
                <a:gd name="T47" fmla="*/ 2147483647 h 20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92"/>
                <a:gd name="T73" fmla="*/ 0 h 208"/>
                <a:gd name="T74" fmla="*/ 292 w 292"/>
                <a:gd name="T75" fmla="*/ 208 h 20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92" h="208">
                  <a:moveTo>
                    <a:pt x="46" y="24"/>
                  </a:moveTo>
                  <a:lnTo>
                    <a:pt x="67" y="45"/>
                  </a:lnTo>
                  <a:lnTo>
                    <a:pt x="68" y="21"/>
                  </a:lnTo>
                  <a:lnTo>
                    <a:pt x="177" y="0"/>
                  </a:lnTo>
                  <a:lnTo>
                    <a:pt x="188" y="9"/>
                  </a:lnTo>
                  <a:lnTo>
                    <a:pt x="201" y="1"/>
                  </a:lnTo>
                  <a:lnTo>
                    <a:pt x="222" y="9"/>
                  </a:lnTo>
                  <a:lnTo>
                    <a:pt x="207" y="35"/>
                  </a:lnTo>
                  <a:lnTo>
                    <a:pt x="231" y="46"/>
                  </a:lnTo>
                  <a:lnTo>
                    <a:pt x="238" y="77"/>
                  </a:lnTo>
                  <a:lnTo>
                    <a:pt x="292" y="134"/>
                  </a:lnTo>
                  <a:lnTo>
                    <a:pt x="263" y="150"/>
                  </a:lnTo>
                  <a:lnTo>
                    <a:pt x="249" y="192"/>
                  </a:lnTo>
                  <a:lnTo>
                    <a:pt x="206" y="177"/>
                  </a:lnTo>
                  <a:lnTo>
                    <a:pt x="180" y="208"/>
                  </a:lnTo>
                  <a:lnTo>
                    <a:pt x="86" y="185"/>
                  </a:lnTo>
                  <a:lnTo>
                    <a:pt x="76" y="155"/>
                  </a:lnTo>
                  <a:lnTo>
                    <a:pt x="43" y="121"/>
                  </a:lnTo>
                  <a:lnTo>
                    <a:pt x="33" y="128"/>
                  </a:lnTo>
                  <a:lnTo>
                    <a:pt x="0" y="126"/>
                  </a:lnTo>
                  <a:lnTo>
                    <a:pt x="16" y="33"/>
                  </a:lnTo>
                  <a:lnTo>
                    <a:pt x="46" y="24"/>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1" name="Freeform 260"/>
            <p:cNvSpPr>
              <a:spLocks/>
            </p:cNvSpPr>
            <p:nvPr/>
          </p:nvSpPr>
          <p:spPr bwMode="auto">
            <a:xfrm>
              <a:off x="2547938" y="4984750"/>
              <a:ext cx="538162" cy="582613"/>
            </a:xfrm>
            <a:custGeom>
              <a:avLst/>
              <a:gdLst>
                <a:gd name="T0" fmla="*/ 2147483647 w 322"/>
                <a:gd name="T1" fmla="*/ 2147483647 h 347"/>
                <a:gd name="T2" fmla="*/ 2147483647 w 322"/>
                <a:gd name="T3" fmla="*/ 2147483647 h 347"/>
                <a:gd name="T4" fmla="*/ 0 w 322"/>
                <a:gd name="T5" fmla="*/ 2147483647 h 347"/>
                <a:gd name="T6" fmla="*/ 2147483647 w 322"/>
                <a:gd name="T7" fmla="*/ 2147483647 h 347"/>
                <a:gd name="T8" fmla="*/ 0 w 322"/>
                <a:gd name="T9" fmla="*/ 2147483647 h 347"/>
                <a:gd name="T10" fmla="*/ 2147483647 w 322"/>
                <a:gd name="T11" fmla="*/ 2147483647 h 347"/>
                <a:gd name="T12" fmla="*/ 2147483647 w 322"/>
                <a:gd name="T13" fmla="*/ 2147483647 h 347"/>
                <a:gd name="T14" fmla="*/ 2147483647 w 322"/>
                <a:gd name="T15" fmla="*/ 2147483647 h 347"/>
                <a:gd name="T16" fmla="*/ 2147483647 w 322"/>
                <a:gd name="T17" fmla="*/ 2147483647 h 347"/>
                <a:gd name="T18" fmla="*/ 2147483647 w 322"/>
                <a:gd name="T19" fmla="*/ 0 h 347"/>
                <a:gd name="T20" fmla="*/ 2147483647 w 322"/>
                <a:gd name="T21" fmla="*/ 2147483647 h 347"/>
                <a:gd name="T22" fmla="*/ 2147483647 w 322"/>
                <a:gd name="T23" fmla="*/ 2147483647 h 347"/>
                <a:gd name="T24" fmla="*/ 2147483647 w 322"/>
                <a:gd name="T25" fmla="*/ 2147483647 h 347"/>
                <a:gd name="T26" fmla="*/ 2147483647 w 322"/>
                <a:gd name="T27" fmla="*/ 2147483647 h 347"/>
                <a:gd name="T28" fmla="*/ 2147483647 w 322"/>
                <a:gd name="T29" fmla="*/ 2147483647 h 347"/>
                <a:gd name="T30" fmla="*/ 2147483647 w 322"/>
                <a:gd name="T31" fmla="*/ 2147483647 h 347"/>
                <a:gd name="T32" fmla="*/ 2147483647 w 322"/>
                <a:gd name="T33" fmla="*/ 2147483647 h 347"/>
                <a:gd name="T34" fmla="*/ 2147483647 w 322"/>
                <a:gd name="T35" fmla="*/ 2147483647 h 347"/>
                <a:gd name="T36" fmla="*/ 2147483647 w 322"/>
                <a:gd name="T37" fmla="*/ 2147483647 h 347"/>
                <a:gd name="T38" fmla="*/ 2147483647 w 322"/>
                <a:gd name="T39" fmla="*/ 2147483647 h 347"/>
                <a:gd name="T40" fmla="*/ 2147483647 w 322"/>
                <a:gd name="T41" fmla="*/ 2147483647 h 347"/>
                <a:gd name="T42" fmla="*/ 2147483647 w 322"/>
                <a:gd name="T43" fmla="*/ 2147483647 h 347"/>
                <a:gd name="T44" fmla="*/ 2147483647 w 322"/>
                <a:gd name="T45" fmla="*/ 2147483647 h 347"/>
                <a:gd name="T46" fmla="*/ 2147483647 w 322"/>
                <a:gd name="T47" fmla="*/ 2147483647 h 347"/>
                <a:gd name="T48" fmla="*/ 2147483647 w 322"/>
                <a:gd name="T49" fmla="*/ 2147483647 h 347"/>
                <a:gd name="T50" fmla="*/ 2147483647 w 322"/>
                <a:gd name="T51" fmla="*/ 2147483647 h 347"/>
                <a:gd name="T52" fmla="*/ 2147483647 w 322"/>
                <a:gd name="T53" fmla="*/ 2147483647 h 347"/>
                <a:gd name="T54" fmla="*/ 2147483647 w 322"/>
                <a:gd name="T55" fmla="*/ 2147483647 h 347"/>
                <a:gd name="T56" fmla="*/ 2147483647 w 322"/>
                <a:gd name="T57" fmla="*/ 2147483647 h 347"/>
                <a:gd name="T58" fmla="*/ 2147483647 w 322"/>
                <a:gd name="T59" fmla="*/ 2147483647 h 347"/>
                <a:gd name="T60" fmla="*/ 2147483647 w 322"/>
                <a:gd name="T61" fmla="*/ 2147483647 h 34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22"/>
                <a:gd name="T94" fmla="*/ 0 h 347"/>
                <a:gd name="T95" fmla="*/ 322 w 322"/>
                <a:gd name="T96" fmla="*/ 347 h 34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22" h="347">
                  <a:moveTo>
                    <a:pt x="13" y="219"/>
                  </a:moveTo>
                  <a:lnTo>
                    <a:pt x="23" y="187"/>
                  </a:lnTo>
                  <a:lnTo>
                    <a:pt x="0" y="167"/>
                  </a:lnTo>
                  <a:lnTo>
                    <a:pt x="15" y="163"/>
                  </a:lnTo>
                  <a:lnTo>
                    <a:pt x="0" y="127"/>
                  </a:lnTo>
                  <a:lnTo>
                    <a:pt x="72" y="94"/>
                  </a:lnTo>
                  <a:lnTo>
                    <a:pt x="69" y="81"/>
                  </a:lnTo>
                  <a:lnTo>
                    <a:pt x="127" y="81"/>
                  </a:lnTo>
                  <a:lnTo>
                    <a:pt x="155" y="24"/>
                  </a:lnTo>
                  <a:lnTo>
                    <a:pt x="179" y="0"/>
                  </a:lnTo>
                  <a:lnTo>
                    <a:pt x="186" y="22"/>
                  </a:lnTo>
                  <a:lnTo>
                    <a:pt x="200" y="20"/>
                  </a:lnTo>
                  <a:lnTo>
                    <a:pt x="224" y="83"/>
                  </a:lnTo>
                  <a:lnTo>
                    <a:pt x="253" y="119"/>
                  </a:lnTo>
                  <a:lnTo>
                    <a:pt x="259" y="190"/>
                  </a:lnTo>
                  <a:lnTo>
                    <a:pt x="303" y="209"/>
                  </a:lnTo>
                  <a:lnTo>
                    <a:pt x="285" y="236"/>
                  </a:lnTo>
                  <a:lnTo>
                    <a:pt x="322" y="252"/>
                  </a:lnTo>
                  <a:lnTo>
                    <a:pt x="298" y="279"/>
                  </a:lnTo>
                  <a:lnTo>
                    <a:pt x="272" y="310"/>
                  </a:lnTo>
                  <a:lnTo>
                    <a:pt x="243" y="307"/>
                  </a:lnTo>
                  <a:lnTo>
                    <a:pt x="243" y="340"/>
                  </a:lnTo>
                  <a:lnTo>
                    <a:pt x="219" y="347"/>
                  </a:lnTo>
                  <a:lnTo>
                    <a:pt x="215" y="331"/>
                  </a:lnTo>
                  <a:lnTo>
                    <a:pt x="168" y="331"/>
                  </a:lnTo>
                  <a:lnTo>
                    <a:pt x="146" y="305"/>
                  </a:lnTo>
                  <a:lnTo>
                    <a:pt x="127" y="247"/>
                  </a:lnTo>
                  <a:lnTo>
                    <a:pt x="63" y="206"/>
                  </a:lnTo>
                  <a:lnTo>
                    <a:pt x="13" y="21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2" name="Freeform 261"/>
            <p:cNvSpPr>
              <a:spLocks/>
            </p:cNvSpPr>
            <p:nvPr/>
          </p:nvSpPr>
          <p:spPr bwMode="auto">
            <a:xfrm>
              <a:off x="2181225" y="5246688"/>
              <a:ext cx="404813" cy="276225"/>
            </a:xfrm>
            <a:custGeom>
              <a:avLst/>
              <a:gdLst>
                <a:gd name="T0" fmla="*/ 2147483647 w 242"/>
                <a:gd name="T1" fmla="*/ 2147483647 h 165"/>
                <a:gd name="T2" fmla="*/ 2147483647 w 242"/>
                <a:gd name="T3" fmla="*/ 2147483647 h 165"/>
                <a:gd name="T4" fmla="*/ 2147483647 w 242"/>
                <a:gd name="T5" fmla="*/ 2147483647 h 165"/>
                <a:gd name="T6" fmla="*/ 2147483647 w 242"/>
                <a:gd name="T7" fmla="*/ 2147483647 h 165"/>
                <a:gd name="T8" fmla="*/ 2147483647 w 242"/>
                <a:gd name="T9" fmla="*/ 2147483647 h 165"/>
                <a:gd name="T10" fmla="*/ 2147483647 w 242"/>
                <a:gd name="T11" fmla="*/ 2147483647 h 165"/>
                <a:gd name="T12" fmla="*/ 0 w 242"/>
                <a:gd name="T13" fmla="*/ 2147483647 h 165"/>
                <a:gd name="T14" fmla="*/ 2147483647 w 242"/>
                <a:gd name="T15" fmla="*/ 2147483647 h 165"/>
                <a:gd name="T16" fmla="*/ 2147483647 w 242"/>
                <a:gd name="T17" fmla="*/ 2147483647 h 165"/>
                <a:gd name="T18" fmla="*/ 2147483647 w 242"/>
                <a:gd name="T19" fmla="*/ 2147483647 h 165"/>
                <a:gd name="T20" fmla="*/ 2147483647 w 242"/>
                <a:gd name="T21" fmla="*/ 2147483647 h 165"/>
                <a:gd name="T22" fmla="*/ 2147483647 w 242"/>
                <a:gd name="T23" fmla="*/ 0 h 165"/>
                <a:gd name="T24" fmla="*/ 2147483647 w 242"/>
                <a:gd name="T25" fmla="*/ 0 h 165"/>
                <a:gd name="T26" fmla="*/ 2147483647 w 242"/>
                <a:gd name="T27" fmla="*/ 2147483647 h 165"/>
                <a:gd name="T28" fmla="*/ 2147483647 w 242"/>
                <a:gd name="T29" fmla="*/ 2147483647 h 165"/>
                <a:gd name="T30" fmla="*/ 2147483647 w 242"/>
                <a:gd name="T31" fmla="*/ 2147483647 h 165"/>
                <a:gd name="T32" fmla="*/ 2147483647 w 242"/>
                <a:gd name="T33" fmla="*/ 2147483647 h 165"/>
                <a:gd name="T34" fmla="*/ 2147483647 w 242"/>
                <a:gd name="T35" fmla="*/ 2147483647 h 165"/>
                <a:gd name="T36" fmla="*/ 2147483647 w 242"/>
                <a:gd name="T37" fmla="*/ 2147483647 h 165"/>
                <a:gd name="T38" fmla="*/ 2147483647 w 242"/>
                <a:gd name="T39" fmla="*/ 2147483647 h 165"/>
                <a:gd name="T40" fmla="*/ 2147483647 w 242"/>
                <a:gd name="T41" fmla="*/ 2147483647 h 165"/>
                <a:gd name="T42" fmla="*/ 2147483647 w 242"/>
                <a:gd name="T43" fmla="*/ 2147483647 h 165"/>
                <a:gd name="T44" fmla="*/ 2147483647 w 242"/>
                <a:gd name="T45" fmla="*/ 2147483647 h 165"/>
                <a:gd name="T46" fmla="*/ 2147483647 w 242"/>
                <a:gd name="T47" fmla="*/ 2147483647 h 165"/>
                <a:gd name="T48" fmla="*/ 2147483647 w 242"/>
                <a:gd name="T49" fmla="*/ 2147483647 h 165"/>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42"/>
                <a:gd name="T76" fmla="*/ 0 h 165"/>
                <a:gd name="T77" fmla="*/ 242 w 242"/>
                <a:gd name="T78" fmla="*/ 165 h 165"/>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42" h="165">
                  <a:moveTo>
                    <a:pt x="96" y="165"/>
                  </a:moveTo>
                  <a:lnTo>
                    <a:pt x="83" y="152"/>
                  </a:lnTo>
                  <a:lnTo>
                    <a:pt x="37" y="159"/>
                  </a:lnTo>
                  <a:lnTo>
                    <a:pt x="30" y="128"/>
                  </a:lnTo>
                  <a:lnTo>
                    <a:pt x="6" y="117"/>
                  </a:lnTo>
                  <a:lnTo>
                    <a:pt x="21" y="91"/>
                  </a:lnTo>
                  <a:lnTo>
                    <a:pt x="0" y="83"/>
                  </a:lnTo>
                  <a:lnTo>
                    <a:pt x="13" y="61"/>
                  </a:lnTo>
                  <a:lnTo>
                    <a:pt x="27" y="66"/>
                  </a:lnTo>
                  <a:lnTo>
                    <a:pt x="43" y="24"/>
                  </a:lnTo>
                  <a:lnTo>
                    <a:pt x="29" y="13"/>
                  </a:lnTo>
                  <a:lnTo>
                    <a:pt x="35" y="0"/>
                  </a:lnTo>
                  <a:lnTo>
                    <a:pt x="69" y="0"/>
                  </a:lnTo>
                  <a:lnTo>
                    <a:pt x="122" y="42"/>
                  </a:lnTo>
                  <a:lnTo>
                    <a:pt x="219" y="11"/>
                  </a:lnTo>
                  <a:lnTo>
                    <a:pt x="242" y="31"/>
                  </a:lnTo>
                  <a:lnTo>
                    <a:pt x="232" y="63"/>
                  </a:lnTo>
                  <a:lnTo>
                    <a:pt x="187" y="75"/>
                  </a:lnTo>
                  <a:lnTo>
                    <a:pt x="192" y="93"/>
                  </a:lnTo>
                  <a:lnTo>
                    <a:pt x="162" y="128"/>
                  </a:lnTo>
                  <a:lnTo>
                    <a:pt x="120" y="138"/>
                  </a:lnTo>
                  <a:lnTo>
                    <a:pt x="122" y="154"/>
                  </a:lnTo>
                  <a:lnTo>
                    <a:pt x="96" y="165"/>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93" name="Freeform 262"/>
            <p:cNvSpPr>
              <a:spLocks/>
            </p:cNvSpPr>
            <p:nvPr/>
          </p:nvSpPr>
          <p:spPr bwMode="auto">
            <a:xfrm>
              <a:off x="2271713" y="4938713"/>
              <a:ext cx="396875" cy="377825"/>
            </a:xfrm>
            <a:custGeom>
              <a:avLst/>
              <a:gdLst>
                <a:gd name="T0" fmla="*/ 2147483647 w 237"/>
                <a:gd name="T1" fmla="*/ 0 h 226"/>
                <a:gd name="T2" fmla="*/ 2147483647 w 237"/>
                <a:gd name="T3" fmla="*/ 2147483647 h 226"/>
                <a:gd name="T4" fmla="*/ 2147483647 w 237"/>
                <a:gd name="T5" fmla="*/ 2147483647 h 226"/>
                <a:gd name="T6" fmla="*/ 2147483647 w 237"/>
                <a:gd name="T7" fmla="*/ 2147483647 h 226"/>
                <a:gd name="T8" fmla="*/ 2147483647 w 237"/>
                <a:gd name="T9" fmla="*/ 2147483647 h 226"/>
                <a:gd name="T10" fmla="*/ 2147483647 w 237"/>
                <a:gd name="T11" fmla="*/ 2147483647 h 226"/>
                <a:gd name="T12" fmla="*/ 2147483647 w 237"/>
                <a:gd name="T13" fmla="*/ 2147483647 h 226"/>
                <a:gd name="T14" fmla="*/ 2147483647 w 237"/>
                <a:gd name="T15" fmla="*/ 2147483647 h 226"/>
                <a:gd name="T16" fmla="*/ 2147483647 w 237"/>
                <a:gd name="T17" fmla="*/ 2147483647 h 226"/>
                <a:gd name="T18" fmla="*/ 2147483647 w 237"/>
                <a:gd name="T19" fmla="*/ 2147483647 h 226"/>
                <a:gd name="T20" fmla="*/ 2147483647 w 237"/>
                <a:gd name="T21" fmla="*/ 2147483647 h 226"/>
                <a:gd name="T22" fmla="*/ 2147483647 w 237"/>
                <a:gd name="T23" fmla="*/ 2147483647 h 226"/>
                <a:gd name="T24" fmla="*/ 0 w 237"/>
                <a:gd name="T25" fmla="*/ 2147483647 h 226"/>
                <a:gd name="T26" fmla="*/ 2147483647 w 237"/>
                <a:gd name="T27" fmla="*/ 2147483647 h 226"/>
                <a:gd name="T28" fmla="*/ 2147483647 w 237"/>
                <a:gd name="T29" fmla="*/ 2147483647 h 226"/>
                <a:gd name="T30" fmla="*/ 2147483647 w 237"/>
                <a:gd name="T31" fmla="*/ 2147483647 h 226"/>
                <a:gd name="T32" fmla="*/ 2147483647 w 237"/>
                <a:gd name="T33" fmla="*/ 0 h 226"/>
                <a:gd name="T34" fmla="*/ 2147483647 w 237"/>
                <a:gd name="T35" fmla="*/ 0 h 226"/>
                <a:gd name="T36" fmla="*/ 2147483647 w 237"/>
                <a:gd name="T37" fmla="*/ 0 h 2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7"/>
                <a:gd name="T58" fmla="*/ 0 h 226"/>
                <a:gd name="T59" fmla="*/ 237 w 237"/>
                <a:gd name="T60" fmla="*/ 226 h 22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7" h="226">
                  <a:moveTo>
                    <a:pt x="124" y="0"/>
                  </a:moveTo>
                  <a:lnTo>
                    <a:pt x="152" y="29"/>
                  </a:lnTo>
                  <a:lnTo>
                    <a:pt x="210" y="18"/>
                  </a:lnTo>
                  <a:lnTo>
                    <a:pt x="229" y="72"/>
                  </a:lnTo>
                  <a:lnTo>
                    <a:pt x="226" y="93"/>
                  </a:lnTo>
                  <a:lnTo>
                    <a:pt x="234" y="109"/>
                  </a:lnTo>
                  <a:lnTo>
                    <a:pt x="237" y="122"/>
                  </a:lnTo>
                  <a:lnTo>
                    <a:pt x="165" y="155"/>
                  </a:lnTo>
                  <a:lnTo>
                    <a:pt x="180" y="191"/>
                  </a:lnTo>
                  <a:lnTo>
                    <a:pt x="165" y="195"/>
                  </a:lnTo>
                  <a:lnTo>
                    <a:pt x="68" y="226"/>
                  </a:lnTo>
                  <a:lnTo>
                    <a:pt x="15" y="184"/>
                  </a:lnTo>
                  <a:lnTo>
                    <a:pt x="0" y="140"/>
                  </a:lnTo>
                  <a:lnTo>
                    <a:pt x="21" y="125"/>
                  </a:lnTo>
                  <a:lnTo>
                    <a:pt x="88" y="44"/>
                  </a:lnTo>
                  <a:lnTo>
                    <a:pt x="85" y="5"/>
                  </a:lnTo>
                  <a:lnTo>
                    <a:pt x="124" y="0"/>
                  </a:lnTo>
                  <a:close/>
                </a:path>
              </a:pathLst>
            </a:custGeom>
            <a:solidFill>
              <a:srgbClr val="FFFF00"/>
            </a:solidFill>
            <a:ln w="9525" cap="flat">
              <a:solidFill>
                <a:srgbClr val="000000"/>
              </a:solidFill>
              <a:prstDash val="solid"/>
              <a:miter lim="800000"/>
              <a:headEnd/>
              <a:tailEnd/>
            </a:ln>
          </p:spPr>
          <p:txBody>
            <a:bodyPr/>
            <a:lstStyle/>
            <a:p>
              <a:endParaRPr lang="fr-FR"/>
            </a:p>
          </p:txBody>
        </p:sp>
        <p:sp>
          <p:nvSpPr>
            <p:cNvPr id="15494" name="Freeform 263"/>
            <p:cNvSpPr>
              <a:spLocks/>
            </p:cNvSpPr>
            <p:nvPr/>
          </p:nvSpPr>
          <p:spPr bwMode="auto">
            <a:xfrm>
              <a:off x="2078038" y="5461000"/>
              <a:ext cx="531812" cy="555625"/>
            </a:xfrm>
            <a:custGeom>
              <a:avLst/>
              <a:gdLst>
                <a:gd name="T0" fmla="*/ 2147483647 w 318"/>
                <a:gd name="T1" fmla="*/ 2147483647 h 331"/>
                <a:gd name="T2" fmla="*/ 2147483647 w 318"/>
                <a:gd name="T3" fmla="*/ 2147483647 h 331"/>
                <a:gd name="T4" fmla="*/ 2147483647 w 318"/>
                <a:gd name="T5" fmla="*/ 2147483647 h 331"/>
                <a:gd name="T6" fmla="*/ 2147483647 w 318"/>
                <a:gd name="T7" fmla="*/ 2147483647 h 331"/>
                <a:gd name="T8" fmla="*/ 2147483647 w 318"/>
                <a:gd name="T9" fmla="*/ 2147483647 h 331"/>
                <a:gd name="T10" fmla="*/ 2147483647 w 318"/>
                <a:gd name="T11" fmla="*/ 2147483647 h 331"/>
                <a:gd name="T12" fmla="*/ 2147483647 w 318"/>
                <a:gd name="T13" fmla="*/ 2147483647 h 331"/>
                <a:gd name="T14" fmla="*/ 2147483647 w 318"/>
                <a:gd name="T15" fmla="*/ 2147483647 h 331"/>
                <a:gd name="T16" fmla="*/ 2147483647 w 318"/>
                <a:gd name="T17" fmla="*/ 2147483647 h 331"/>
                <a:gd name="T18" fmla="*/ 2147483647 w 318"/>
                <a:gd name="T19" fmla="*/ 2147483647 h 331"/>
                <a:gd name="T20" fmla="*/ 2147483647 w 318"/>
                <a:gd name="T21" fmla="*/ 2147483647 h 331"/>
                <a:gd name="T22" fmla="*/ 2147483647 w 318"/>
                <a:gd name="T23" fmla="*/ 2147483647 h 331"/>
                <a:gd name="T24" fmla="*/ 2147483647 w 318"/>
                <a:gd name="T25" fmla="*/ 2147483647 h 331"/>
                <a:gd name="T26" fmla="*/ 2147483647 w 318"/>
                <a:gd name="T27" fmla="*/ 2147483647 h 331"/>
                <a:gd name="T28" fmla="*/ 2147483647 w 318"/>
                <a:gd name="T29" fmla="*/ 2147483647 h 331"/>
                <a:gd name="T30" fmla="*/ 2147483647 w 318"/>
                <a:gd name="T31" fmla="*/ 2147483647 h 331"/>
                <a:gd name="T32" fmla="*/ 2147483647 w 318"/>
                <a:gd name="T33" fmla="*/ 2147483647 h 331"/>
                <a:gd name="T34" fmla="*/ 2147483647 w 318"/>
                <a:gd name="T35" fmla="*/ 2147483647 h 331"/>
                <a:gd name="T36" fmla="*/ 0 w 318"/>
                <a:gd name="T37" fmla="*/ 2147483647 h 331"/>
                <a:gd name="T38" fmla="*/ 2147483647 w 318"/>
                <a:gd name="T39" fmla="*/ 2147483647 h 331"/>
                <a:gd name="T40" fmla="*/ 2147483647 w 318"/>
                <a:gd name="T41" fmla="*/ 2147483647 h 331"/>
                <a:gd name="T42" fmla="*/ 2147483647 w 318"/>
                <a:gd name="T43" fmla="*/ 2147483647 h 331"/>
                <a:gd name="T44" fmla="*/ 0 w 318"/>
                <a:gd name="T45" fmla="*/ 2147483647 h 331"/>
                <a:gd name="T46" fmla="*/ 2147483647 w 318"/>
                <a:gd name="T47" fmla="*/ 2147483647 h 331"/>
                <a:gd name="T48" fmla="*/ 2147483647 w 318"/>
                <a:gd name="T49" fmla="*/ 2147483647 h 331"/>
                <a:gd name="T50" fmla="*/ 2147483647 w 318"/>
                <a:gd name="T51" fmla="*/ 2147483647 h 331"/>
                <a:gd name="T52" fmla="*/ 2147483647 w 318"/>
                <a:gd name="T53" fmla="*/ 2147483647 h 331"/>
                <a:gd name="T54" fmla="*/ 2147483647 w 318"/>
                <a:gd name="T55" fmla="*/ 2147483647 h 331"/>
                <a:gd name="T56" fmla="*/ 2147483647 w 318"/>
                <a:gd name="T57" fmla="*/ 2147483647 h 331"/>
                <a:gd name="T58" fmla="*/ 2147483647 w 318"/>
                <a:gd name="T59" fmla="*/ 2147483647 h 331"/>
                <a:gd name="T60" fmla="*/ 2147483647 w 318"/>
                <a:gd name="T61" fmla="*/ 2147483647 h 331"/>
                <a:gd name="T62" fmla="*/ 2147483647 w 318"/>
                <a:gd name="T63" fmla="*/ 2147483647 h 331"/>
                <a:gd name="T64" fmla="*/ 2147483647 w 318"/>
                <a:gd name="T65" fmla="*/ 2147483647 h 331"/>
                <a:gd name="T66" fmla="*/ 2147483647 w 318"/>
                <a:gd name="T67" fmla="*/ 0 h 331"/>
                <a:gd name="T68" fmla="*/ 2147483647 w 318"/>
                <a:gd name="T69" fmla="*/ 2147483647 h 331"/>
                <a:gd name="T70" fmla="*/ 2147483647 w 318"/>
                <a:gd name="T71" fmla="*/ 2147483647 h 331"/>
                <a:gd name="T72" fmla="*/ 2147483647 w 318"/>
                <a:gd name="T73" fmla="*/ 2147483647 h 331"/>
                <a:gd name="T74" fmla="*/ 2147483647 w 318"/>
                <a:gd name="T75" fmla="*/ 2147483647 h 331"/>
                <a:gd name="T76" fmla="*/ 2147483647 w 318"/>
                <a:gd name="T77" fmla="*/ 2147483647 h 33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18"/>
                <a:gd name="T118" fmla="*/ 0 h 331"/>
                <a:gd name="T119" fmla="*/ 318 w 318"/>
                <a:gd name="T120" fmla="*/ 331 h 331"/>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18" h="331">
                  <a:moveTo>
                    <a:pt x="318" y="136"/>
                  </a:moveTo>
                  <a:lnTo>
                    <a:pt x="283" y="133"/>
                  </a:lnTo>
                  <a:lnTo>
                    <a:pt x="251" y="178"/>
                  </a:lnTo>
                  <a:lnTo>
                    <a:pt x="212" y="175"/>
                  </a:lnTo>
                  <a:lnTo>
                    <a:pt x="206" y="194"/>
                  </a:lnTo>
                  <a:lnTo>
                    <a:pt x="182" y="162"/>
                  </a:lnTo>
                  <a:lnTo>
                    <a:pt x="168" y="173"/>
                  </a:lnTo>
                  <a:lnTo>
                    <a:pt x="190" y="189"/>
                  </a:lnTo>
                  <a:lnTo>
                    <a:pt x="155" y="202"/>
                  </a:lnTo>
                  <a:lnTo>
                    <a:pt x="169" y="215"/>
                  </a:lnTo>
                  <a:lnTo>
                    <a:pt x="161" y="226"/>
                  </a:lnTo>
                  <a:lnTo>
                    <a:pt x="136" y="207"/>
                  </a:lnTo>
                  <a:lnTo>
                    <a:pt x="107" y="224"/>
                  </a:lnTo>
                  <a:lnTo>
                    <a:pt x="112" y="250"/>
                  </a:lnTo>
                  <a:lnTo>
                    <a:pt x="75" y="270"/>
                  </a:lnTo>
                  <a:lnTo>
                    <a:pt x="81" y="298"/>
                  </a:lnTo>
                  <a:lnTo>
                    <a:pt x="41" y="286"/>
                  </a:lnTo>
                  <a:lnTo>
                    <a:pt x="41" y="331"/>
                  </a:lnTo>
                  <a:lnTo>
                    <a:pt x="0" y="330"/>
                  </a:lnTo>
                  <a:lnTo>
                    <a:pt x="1" y="280"/>
                  </a:lnTo>
                  <a:lnTo>
                    <a:pt x="20" y="285"/>
                  </a:lnTo>
                  <a:lnTo>
                    <a:pt x="36" y="255"/>
                  </a:lnTo>
                  <a:lnTo>
                    <a:pt x="0" y="210"/>
                  </a:lnTo>
                  <a:lnTo>
                    <a:pt x="41" y="162"/>
                  </a:lnTo>
                  <a:lnTo>
                    <a:pt x="67" y="131"/>
                  </a:lnTo>
                  <a:lnTo>
                    <a:pt x="110" y="146"/>
                  </a:lnTo>
                  <a:lnTo>
                    <a:pt x="124" y="104"/>
                  </a:lnTo>
                  <a:lnTo>
                    <a:pt x="153" y="88"/>
                  </a:lnTo>
                  <a:lnTo>
                    <a:pt x="99" y="31"/>
                  </a:lnTo>
                  <a:lnTo>
                    <a:pt x="145" y="24"/>
                  </a:lnTo>
                  <a:lnTo>
                    <a:pt x="158" y="37"/>
                  </a:lnTo>
                  <a:lnTo>
                    <a:pt x="184" y="26"/>
                  </a:lnTo>
                  <a:lnTo>
                    <a:pt x="182" y="10"/>
                  </a:lnTo>
                  <a:lnTo>
                    <a:pt x="224" y="0"/>
                  </a:lnTo>
                  <a:lnTo>
                    <a:pt x="259" y="82"/>
                  </a:lnTo>
                  <a:lnTo>
                    <a:pt x="318" y="123"/>
                  </a:lnTo>
                  <a:lnTo>
                    <a:pt x="318" y="136"/>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5" name="Freeform 264"/>
            <p:cNvSpPr>
              <a:spLocks/>
            </p:cNvSpPr>
            <p:nvPr/>
          </p:nvSpPr>
          <p:spPr bwMode="auto">
            <a:xfrm>
              <a:off x="2452688" y="5330825"/>
              <a:ext cx="461962" cy="369888"/>
            </a:xfrm>
            <a:custGeom>
              <a:avLst/>
              <a:gdLst>
                <a:gd name="T0" fmla="*/ 2147483647 w 276"/>
                <a:gd name="T1" fmla="*/ 2147483647 h 221"/>
                <a:gd name="T2" fmla="*/ 2147483647 w 276"/>
                <a:gd name="T3" fmla="*/ 2147483647 h 221"/>
                <a:gd name="T4" fmla="*/ 2147483647 w 276"/>
                <a:gd name="T5" fmla="*/ 2147483647 h 221"/>
                <a:gd name="T6" fmla="*/ 2147483647 w 276"/>
                <a:gd name="T7" fmla="*/ 2147483647 h 221"/>
                <a:gd name="T8" fmla="*/ 2147483647 w 276"/>
                <a:gd name="T9" fmla="*/ 2147483647 h 221"/>
                <a:gd name="T10" fmla="*/ 2147483647 w 276"/>
                <a:gd name="T11" fmla="*/ 2147483647 h 221"/>
                <a:gd name="T12" fmla="*/ 2147483647 w 276"/>
                <a:gd name="T13" fmla="*/ 2147483647 h 221"/>
                <a:gd name="T14" fmla="*/ 2147483647 w 276"/>
                <a:gd name="T15" fmla="*/ 2147483647 h 221"/>
                <a:gd name="T16" fmla="*/ 2147483647 w 276"/>
                <a:gd name="T17" fmla="*/ 2147483647 h 221"/>
                <a:gd name="T18" fmla="*/ 2147483647 w 276"/>
                <a:gd name="T19" fmla="*/ 2147483647 h 221"/>
                <a:gd name="T20" fmla="*/ 2147483647 w 276"/>
                <a:gd name="T21" fmla="*/ 2147483647 h 221"/>
                <a:gd name="T22" fmla="*/ 2147483647 w 276"/>
                <a:gd name="T23" fmla="*/ 2147483647 h 221"/>
                <a:gd name="T24" fmla="*/ 2147483647 w 276"/>
                <a:gd name="T25" fmla="*/ 2147483647 h 221"/>
                <a:gd name="T26" fmla="*/ 0 w 276"/>
                <a:gd name="T27" fmla="*/ 2147483647 h 221"/>
                <a:gd name="T28" fmla="*/ 2147483647 w 276"/>
                <a:gd name="T29" fmla="*/ 2147483647 h 221"/>
                <a:gd name="T30" fmla="*/ 2147483647 w 276"/>
                <a:gd name="T31" fmla="*/ 2147483647 h 221"/>
                <a:gd name="T32" fmla="*/ 2147483647 w 276"/>
                <a:gd name="T33" fmla="*/ 2147483647 h 221"/>
                <a:gd name="T34" fmla="*/ 2147483647 w 276"/>
                <a:gd name="T35" fmla="*/ 0 h 221"/>
                <a:gd name="T36" fmla="*/ 2147483647 w 276"/>
                <a:gd name="T37" fmla="*/ 2147483647 h 221"/>
                <a:gd name="T38" fmla="*/ 2147483647 w 276"/>
                <a:gd name="T39" fmla="*/ 2147483647 h 221"/>
                <a:gd name="T40" fmla="*/ 2147483647 w 276"/>
                <a:gd name="T41" fmla="*/ 2147483647 h 221"/>
                <a:gd name="T42" fmla="*/ 2147483647 w 276"/>
                <a:gd name="T43" fmla="*/ 2147483647 h 22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76"/>
                <a:gd name="T67" fmla="*/ 0 h 221"/>
                <a:gd name="T68" fmla="*/ 276 w 276"/>
                <a:gd name="T69" fmla="*/ 221 h 22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76" h="221">
                  <a:moveTo>
                    <a:pt x="203" y="99"/>
                  </a:moveTo>
                  <a:lnTo>
                    <a:pt x="225" y="125"/>
                  </a:lnTo>
                  <a:lnTo>
                    <a:pt x="272" y="125"/>
                  </a:lnTo>
                  <a:lnTo>
                    <a:pt x="276" y="141"/>
                  </a:lnTo>
                  <a:lnTo>
                    <a:pt x="248" y="158"/>
                  </a:lnTo>
                  <a:lnTo>
                    <a:pt x="214" y="150"/>
                  </a:lnTo>
                  <a:lnTo>
                    <a:pt x="220" y="200"/>
                  </a:lnTo>
                  <a:lnTo>
                    <a:pt x="204" y="214"/>
                  </a:lnTo>
                  <a:lnTo>
                    <a:pt x="136" y="206"/>
                  </a:lnTo>
                  <a:lnTo>
                    <a:pt x="132" y="221"/>
                  </a:lnTo>
                  <a:lnTo>
                    <a:pt x="94" y="214"/>
                  </a:lnTo>
                  <a:lnTo>
                    <a:pt x="94" y="201"/>
                  </a:lnTo>
                  <a:lnTo>
                    <a:pt x="35" y="160"/>
                  </a:lnTo>
                  <a:lnTo>
                    <a:pt x="0" y="78"/>
                  </a:lnTo>
                  <a:lnTo>
                    <a:pt x="30" y="43"/>
                  </a:lnTo>
                  <a:lnTo>
                    <a:pt x="25" y="25"/>
                  </a:lnTo>
                  <a:lnTo>
                    <a:pt x="70" y="13"/>
                  </a:lnTo>
                  <a:lnTo>
                    <a:pt x="120" y="0"/>
                  </a:lnTo>
                  <a:lnTo>
                    <a:pt x="184" y="41"/>
                  </a:lnTo>
                  <a:lnTo>
                    <a:pt x="203" y="99"/>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6" name="Freeform 265"/>
            <p:cNvSpPr>
              <a:spLocks/>
            </p:cNvSpPr>
            <p:nvPr/>
          </p:nvSpPr>
          <p:spPr bwMode="auto">
            <a:xfrm>
              <a:off x="1898650" y="5059363"/>
              <a:ext cx="407988" cy="360362"/>
            </a:xfrm>
            <a:custGeom>
              <a:avLst/>
              <a:gdLst>
                <a:gd name="T0" fmla="*/ 2147483647 w 244"/>
                <a:gd name="T1" fmla="*/ 0 h 215"/>
                <a:gd name="T2" fmla="*/ 2147483647 w 244"/>
                <a:gd name="T3" fmla="*/ 2147483647 h 215"/>
                <a:gd name="T4" fmla="*/ 2147483647 w 244"/>
                <a:gd name="T5" fmla="*/ 2147483647 h 215"/>
                <a:gd name="T6" fmla="*/ 2147483647 w 244"/>
                <a:gd name="T7" fmla="*/ 2147483647 h 215"/>
                <a:gd name="T8" fmla="*/ 2147483647 w 244"/>
                <a:gd name="T9" fmla="*/ 2147483647 h 215"/>
                <a:gd name="T10" fmla="*/ 2147483647 w 244"/>
                <a:gd name="T11" fmla="*/ 2147483647 h 215"/>
                <a:gd name="T12" fmla="*/ 2147483647 w 244"/>
                <a:gd name="T13" fmla="*/ 2147483647 h 215"/>
                <a:gd name="T14" fmla="*/ 2147483647 w 244"/>
                <a:gd name="T15" fmla="*/ 2147483647 h 215"/>
                <a:gd name="T16" fmla="*/ 2147483647 w 244"/>
                <a:gd name="T17" fmla="*/ 2147483647 h 215"/>
                <a:gd name="T18" fmla="*/ 2147483647 w 244"/>
                <a:gd name="T19" fmla="*/ 2147483647 h 215"/>
                <a:gd name="T20" fmla="*/ 2147483647 w 244"/>
                <a:gd name="T21" fmla="*/ 2147483647 h 215"/>
                <a:gd name="T22" fmla="*/ 2147483647 w 244"/>
                <a:gd name="T23" fmla="*/ 2147483647 h 215"/>
                <a:gd name="T24" fmla="*/ 2147483647 w 244"/>
                <a:gd name="T25" fmla="*/ 2147483647 h 215"/>
                <a:gd name="T26" fmla="*/ 2147483647 w 244"/>
                <a:gd name="T27" fmla="*/ 2147483647 h 215"/>
                <a:gd name="T28" fmla="*/ 2147483647 w 244"/>
                <a:gd name="T29" fmla="*/ 2147483647 h 215"/>
                <a:gd name="T30" fmla="*/ 2147483647 w 244"/>
                <a:gd name="T31" fmla="*/ 2147483647 h 215"/>
                <a:gd name="T32" fmla="*/ 2147483647 w 244"/>
                <a:gd name="T33" fmla="*/ 2147483647 h 215"/>
                <a:gd name="T34" fmla="*/ 2147483647 w 244"/>
                <a:gd name="T35" fmla="*/ 2147483647 h 215"/>
                <a:gd name="T36" fmla="*/ 0 w 244"/>
                <a:gd name="T37" fmla="*/ 2147483647 h 215"/>
                <a:gd name="T38" fmla="*/ 0 w 244"/>
                <a:gd name="T39" fmla="*/ 2147483647 h 215"/>
                <a:gd name="T40" fmla="*/ 2147483647 w 244"/>
                <a:gd name="T41" fmla="*/ 2147483647 h 215"/>
                <a:gd name="T42" fmla="*/ 2147483647 w 244"/>
                <a:gd name="T43" fmla="*/ 2147483647 h 215"/>
                <a:gd name="T44" fmla="*/ 2147483647 w 244"/>
                <a:gd name="T45" fmla="*/ 2147483647 h 215"/>
                <a:gd name="T46" fmla="*/ 2147483647 w 244"/>
                <a:gd name="T47" fmla="*/ 2147483647 h 215"/>
                <a:gd name="T48" fmla="*/ 2147483647 w 244"/>
                <a:gd name="T49" fmla="*/ 2147483647 h 215"/>
                <a:gd name="T50" fmla="*/ 2147483647 w 244"/>
                <a:gd name="T51" fmla="*/ 2147483647 h 215"/>
                <a:gd name="T52" fmla="*/ 2147483647 w 244"/>
                <a:gd name="T53" fmla="*/ 0 h 21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4"/>
                <a:gd name="T82" fmla="*/ 0 h 215"/>
                <a:gd name="T83" fmla="*/ 244 w 244"/>
                <a:gd name="T84" fmla="*/ 215 h 21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4" h="215">
                  <a:moveTo>
                    <a:pt x="87" y="0"/>
                  </a:moveTo>
                  <a:lnTo>
                    <a:pt x="103" y="31"/>
                  </a:lnTo>
                  <a:lnTo>
                    <a:pt x="190" y="23"/>
                  </a:lnTo>
                  <a:lnTo>
                    <a:pt x="193" y="48"/>
                  </a:lnTo>
                  <a:lnTo>
                    <a:pt x="220" y="37"/>
                  </a:lnTo>
                  <a:lnTo>
                    <a:pt x="244" y="53"/>
                  </a:lnTo>
                  <a:lnTo>
                    <a:pt x="223" y="68"/>
                  </a:lnTo>
                  <a:lnTo>
                    <a:pt x="238" y="112"/>
                  </a:lnTo>
                  <a:lnTo>
                    <a:pt x="204" y="112"/>
                  </a:lnTo>
                  <a:lnTo>
                    <a:pt x="198" y="125"/>
                  </a:lnTo>
                  <a:lnTo>
                    <a:pt x="212" y="136"/>
                  </a:lnTo>
                  <a:lnTo>
                    <a:pt x="196" y="178"/>
                  </a:lnTo>
                  <a:lnTo>
                    <a:pt x="182" y="173"/>
                  </a:lnTo>
                  <a:lnTo>
                    <a:pt x="169" y="195"/>
                  </a:lnTo>
                  <a:lnTo>
                    <a:pt x="156" y="203"/>
                  </a:lnTo>
                  <a:lnTo>
                    <a:pt x="145" y="194"/>
                  </a:lnTo>
                  <a:lnTo>
                    <a:pt x="36" y="215"/>
                  </a:lnTo>
                  <a:lnTo>
                    <a:pt x="48" y="176"/>
                  </a:lnTo>
                  <a:lnTo>
                    <a:pt x="0" y="165"/>
                  </a:lnTo>
                  <a:lnTo>
                    <a:pt x="0" y="147"/>
                  </a:lnTo>
                  <a:lnTo>
                    <a:pt x="19" y="133"/>
                  </a:lnTo>
                  <a:lnTo>
                    <a:pt x="9" y="112"/>
                  </a:lnTo>
                  <a:lnTo>
                    <a:pt x="27" y="107"/>
                  </a:lnTo>
                  <a:lnTo>
                    <a:pt x="24" y="71"/>
                  </a:lnTo>
                  <a:lnTo>
                    <a:pt x="65" y="32"/>
                  </a:lnTo>
                  <a:lnTo>
                    <a:pt x="48" y="16"/>
                  </a:lnTo>
                  <a:lnTo>
                    <a:pt x="87"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7" name="Freeform 272"/>
            <p:cNvSpPr>
              <a:spLocks/>
            </p:cNvSpPr>
            <p:nvPr/>
          </p:nvSpPr>
          <p:spPr bwMode="auto">
            <a:xfrm>
              <a:off x="966788" y="3792538"/>
              <a:ext cx="58737" cy="57150"/>
            </a:xfrm>
            <a:custGeom>
              <a:avLst/>
              <a:gdLst>
                <a:gd name="T0" fmla="*/ 0 w 35"/>
                <a:gd name="T1" fmla="*/ 0 h 34"/>
                <a:gd name="T2" fmla="*/ 2147483647 w 35"/>
                <a:gd name="T3" fmla="*/ 2147483647 h 34"/>
                <a:gd name="T4" fmla="*/ 2147483647 w 35"/>
                <a:gd name="T5" fmla="*/ 2147483647 h 34"/>
                <a:gd name="T6" fmla="*/ 2147483647 w 35"/>
                <a:gd name="T7" fmla="*/ 2147483647 h 34"/>
                <a:gd name="T8" fmla="*/ 0 w 35"/>
                <a:gd name="T9" fmla="*/ 0 h 34"/>
                <a:gd name="T10" fmla="*/ 0 60000 65536"/>
                <a:gd name="T11" fmla="*/ 0 60000 65536"/>
                <a:gd name="T12" fmla="*/ 0 60000 65536"/>
                <a:gd name="T13" fmla="*/ 0 60000 65536"/>
                <a:gd name="T14" fmla="*/ 0 60000 65536"/>
                <a:gd name="T15" fmla="*/ 0 w 35"/>
                <a:gd name="T16" fmla="*/ 0 h 34"/>
                <a:gd name="T17" fmla="*/ 35 w 35"/>
                <a:gd name="T18" fmla="*/ 34 h 34"/>
              </a:gdLst>
              <a:ahLst/>
              <a:cxnLst>
                <a:cxn ang="T10">
                  <a:pos x="T0" y="T1"/>
                </a:cxn>
                <a:cxn ang="T11">
                  <a:pos x="T2" y="T3"/>
                </a:cxn>
                <a:cxn ang="T12">
                  <a:pos x="T4" y="T5"/>
                </a:cxn>
                <a:cxn ang="T13">
                  <a:pos x="T6" y="T7"/>
                </a:cxn>
                <a:cxn ang="T14">
                  <a:pos x="T8" y="T9"/>
                </a:cxn>
              </a:cxnLst>
              <a:rect l="T15" t="T16" r="T17" b="T18"/>
              <a:pathLst>
                <a:path w="35" h="34">
                  <a:moveTo>
                    <a:pt x="0" y="0"/>
                  </a:moveTo>
                  <a:lnTo>
                    <a:pt x="1" y="28"/>
                  </a:lnTo>
                  <a:lnTo>
                    <a:pt x="30" y="34"/>
                  </a:lnTo>
                  <a:lnTo>
                    <a:pt x="35" y="26"/>
                  </a:lnTo>
                  <a:lnTo>
                    <a:pt x="0"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8" name="Freeform 288"/>
            <p:cNvSpPr>
              <a:spLocks/>
            </p:cNvSpPr>
            <p:nvPr/>
          </p:nvSpPr>
          <p:spPr bwMode="auto">
            <a:xfrm>
              <a:off x="3608388" y="5622925"/>
              <a:ext cx="77787" cy="58738"/>
            </a:xfrm>
            <a:custGeom>
              <a:avLst/>
              <a:gdLst>
                <a:gd name="T0" fmla="*/ 2147483647 w 46"/>
                <a:gd name="T1" fmla="*/ 2147483647 h 35"/>
                <a:gd name="T2" fmla="*/ 2147483647 w 46"/>
                <a:gd name="T3" fmla="*/ 2147483647 h 35"/>
                <a:gd name="T4" fmla="*/ 0 w 46"/>
                <a:gd name="T5" fmla="*/ 2147483647 h 35"/>
                <a:gd name="T6" fmla="*/ 0 w 46"/>
                <a:gd name="T7" fmla="*/ 0 h 35"/>
                <a:gd name="T8" fmla="*/ 2147483647 w 46"/>
                <a:gd name="T9" fmla="*/ 0 h 35"/>
                <a:gd name="T10" fmla="*/ 2147483647 w 46"/>
                <a:gd name="T11" fmla="*/ 2147483647 h 35"/>
                <a:gd name="T12" fmla="*/ 2147483647 w 46"/>
                <a:gd name="T13" fmla="*/ 2147483647 h 35"/>
                <a:gd name="T14" fmla="*/ 2147483647 w 46"/>
                <a:gd name="T15" fmla="*/ 2147483647 h 35"/>
                <a:gd name="T16" fmla="*/ 2147483647 w 46"/>
                <a:gd name="T17" fmla="*/ 2147483647 h 35"/>
                <a:gd name="T18" fmla="*/ 2147483647 w 46"/>
                <a:gd name="T19" fmla="*/ 2147483647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
                <a:gd name="T31" fmla="*/ 0 h 35"/>
                <a:gd name="T32" fmla="*/ 46 w 46"/>
                <a:gd name="T33" fmla="*/ 35 h 3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 h="35">
                  <a:moveTo>
                    <a:pt x="13" y="35"/>
                  </a:moveTo>
                  <a:lnTo>
                    <a:pt x="9" y="18"/>
                  </a:lnTo>
                  <a:lnTo>
                    <a:pt x="0" y="16"/>
                  </a:lnTo>
                  <a:lnTo>
                    <a:pt x="0" y="0"/>
                  </a:lnTo>
                  <a:lnTo>
                    <a:pt x="21" y="0"/>
                  </a:lnTo>
                  <a:lnTo>
                    <a:pt x="29" y="19"/>
                  </a:lnTo>
                  <a:lnTo>
                    <a:pt x="41" y="8"/>
                  </a:lnTo>
                  <a:lnTo>
                    <a:pt x="46" y="18"/>
                  </a:lnTo>
                  <a:lnTo>
                    <a:pt x="29" y="35"/>
                  </a:lnTo>
                  <a:lnTo>
                    <a:pt x="13" y="35"/>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499" name="Freeform 291"/>
            <p:cNvSpPr>
              <a:spLocks/>
            </p:cNvSpPr>
            <p:nvPr/>
          </p:nvSpPr>
          <p:spPr bwMode="auto">
            <a:xfrm>
              <a:off x="495300" y="4431300"/>
              <a:ext cx="63500" cy="66675"/>
            </a:xfrm>
            <a:custGeom>
              <a:avLst/>
              <a:gdLst>
                <a:gd name="T0" fmla="*/ 2147483647 w 38"/>
                <a:gd name="T1" fmla="*/ 0 h 40"/>
                <a:gd name="T2" fmla="*/ 2147483647 w 38"/>
                <a:gd name="T3" fmla="*/ 2147483647 h 40"/>
                <a:gd name="T4" fmla="*/ 2147483647 w 38"/>
                <a:gd name="T5" fmla="*/ 2147483647 h 40"/>
                <a:gd name="T6" fmla="*/ 2147483647 w 38"/>
                <a:gd name="T7" fmla="*/ 2147483647 h 40"/>
                <a:gd name="T8" fmla="*/ 2147483647 w 38"/>
                <a:gd name="T9" fmla="*/ 2147483647 h 40"/>
                <a:gd name="T10" fmla="*/ 0 w 38"/>
                <a:gd name="T11" fmla="*/ 2147483647 h 40"/>
                <a:gd name="T12" fmla="*/ 2147483647 w 38"/>
                <a:gd name="T13" fmla="*/ 0 h 40"/>
                <a:gd name="T14" fmla="*/ 0 60000 65536"/>
                <a:gd name="T15" fmla="*/ 0 60000 65536"/>
                <a:gd name="T16" fmla="*/ 0 60000 65536"/>
                <a:gd name="T17" fmla="*/ 0 60000 65536"/>
                <a:gd name="T18" fmla="*/ 0 60000 65536"/>
                <a:gd name="T19" fmla="*/ 0 60000 65536"/>
                <a:gd name="T20" fmla="*/ 0 60000 65536"/>
                <a:gd name="T21" fmla="*/ 0 w 38"/>
                <a:gd name="T22" fmla="*/ 0 h 40"/>
                <a:gd name="T23" fmla="*/ 38 w 38"/>
                <a:gd name="T24" fmla="*/ 40 h 4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 h="40">
                  <a:moveTo>
                    <a:pt x="16" y="0"/>
                  </a:moveTo>
                  <a:lnTo>
                    <a:pt x="38" y="16"/>
                  </a:lnTo>
                  <a:lnTo>
                    <a:pt x="36" y="28"/>
                  </a:lnTo>
                  <a:lnTo>
                    <a:pt x="19" y="40"/>
                  </a:lnTo>
                  <a:lnTo>
                    <a:pt x="3" y="33"/>
                  </a:lnTo>
                  <a:lnTo>
                    <a:pt x="0" y="17"/>
                  </a:lnTo>
                  <a:lnTo>
                    <a:pt x="16" y="0"/>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500" name="Freeform 297"/>
            <p:cNvSpPr>
              <a:spLocks/>
            </p:cNvSpPr>
            <p:nvPr/>
          </p:nvSpPr>
          <p:spPr bwMode="auto">
            <a:xfrm>
              <a:off x="3549650" y="5210175"/>
              <a:ext cx="63500" cy="63500"/>
            </a:xfrm>
            <a:custGeom>
              <a:avLst/>
              <a:gdLst>
                <a:gd name="T0" fmla="*/ 2147483647 w 38"/>
                <a:gd name="T1" fmla="*/ 2147483647 h 38"/>
                <a:gd name="T2" fmla="*/ 2147483647 w 38"/>
                <a:gd name="T3" fmla="*/ 2147483647 h 38"/>
                <a:gd name="T4" fmla="*/ 2147483647 w 38"/>
                <a:gd name="T5" fmla="*/ 0 h 38"/>
                <a:gd name="T6" fmla="*/ 0 w 38"/>
                <a:gd name="T7" fmla="*/ 2147483647 h 38"/>
                <a:gd name="T8" fmla="*/ 2147483647 w 38"/>
                <a:gd name="T9" fmla="*/ 2147483647 h 38"/>
                <a:gd name="T10" fmla="*/ 0 60000 65536"/>
                <a:gd name="T11" fmla="*/ 0 60000 65536"/>
                <a:gd name="T12" fmla="*/ 0 60000 65536"/>
                <a:gd name="T13" fmla="*/ 0 60000 65536"/>
                <a:gd name="T14" fmla="*/ 0 60000 65536"/>
                <a:gd name="T15" fmla="*/ 0 w 38"/>
                <a:gd name="T16" fmla="*/ 0 h 38"/>
                <a:gd name="T17" fmla="*/ 38 w 38"/>
                <a:gd name="T18" fmla="*/ 38 h 38"/>
              </a:gdLst>
              <a:ahLst/>
              <a:cxnLst>
                <a:cxn ang="T10">
                  <a:pos x="T0" y="T1"/>
                </a:cxn>
                <a:cxn ang="T11">
                  <a:pos x="T2" y="T3"/>
                </a:cxn>
                <a:cxn ang="T12">
                  <a:pos x="T4" y="T5"/>
                </a:cxn>
                <a:cxn ang="T13">
                  <a:pos x="T6" y="T7"/>
                </a:cxn>
                <a:cxn ang="T14">
                  <a:pos x="T8" y="T9"/>
                </a:cxn>
              </a:cxnLst>
              <a:rect l="T15" t="T16" r="T17" b="T18"/>
              <a:pathLst>
                <a:path w="38" h="38">
                  <a:moveTo>
                    <a:pt x="22" y="38"/>
                  </a:moveTo>
                  <a:lnTo>
                    <a:pt x="38" y="13"/>
                  </a:lnTo>
                  <a:lnTo>
                    <a:pt x="17" y="0"/>
                  </a:lnTo>
                  <a:lnTo>
                    <a:pt x="0" y="22"/>
                  </a:lnTo>
                  <a:lnTo>
                    <a:pt x="22" y="38"/>
                  </a:lnTo>
                  <a:close/>
                </a:path>
              </a:pathLst>
            </a:custGeom>
            <a:solidFill>
              <a:schemeClr val="bg1"/>
            </a:solidFill>
            <a:ln w="9525" cap="flat">
              <a:solidFill>
                <a:srgbClr val="000000"/>
              </a:solidFill>
              <a:prstDash val="solid"/>
              <a:miter lim="800000"/>
              <a:headEnd/>
              <a:tailEnd/>
            </a:ln>
          </p:spPr>
          <p:txBody>
            <a:bodyPr/>
            <a:lstStyle/>
            <a:p>
              <a:endParaRPr lang="fr-FR"/>
            </a:p>
          </p:txBody>
        </p:sp>
        <p:sp>
          <p:nvSpPr>
            <p:cNvPr id="15520" name="Text Box 161"/>
            <p:cNvSpPr txBox="1">
              <a:spLocks noChangeArrowheads="1"/>
            </p:cNvSpPr>
            <p:nvPr/>
          </p:nvSpPr>
          <p:spPr bwMode="auto">
            <a:xfrm>
              <a:off x="2222500" y="4415146"/>
              <a:ext cx="266700" cy="227101"/>
            </a:xfrm>
            <a:prstGeom prst="rect">
              <a:avLst/>
            </a:prstGeom>
            <a:noFill/>
            <a:ln w="9525">
              <a:noFill/>
              <a:miter lim="800000"/>
              <a:headEnd/>
              <a:tailEnd/>
            </a:ln>
          </p:spPr>
          <p:txBody>
            <a:bodyPr>
              <a:spAutoFit/>
            </a:bodyPr>
            <a:lstStyle/>
            <a:p>
              <a:pPr>
                <a:spcBef>
                  <a:spcPct val="50000"/>
                </a:spcBef>
              </a:pPr>
              <a:r>
                <a:rPr lang="fr-FR" sz="1200" dirty="0">
                  <a:latin typeface="+mj-lt"/>
                  <a:cs typeface="Helvetica Neue"/>
                </a:rPr>
                <a:t>1</a:t>
              </a:r>
            </a:p>
          </p:txBody>
        </p:sp>
        <p:sp>
          <p:nvSpPr>
            <p:cNvPr id="15525" name="Text Box 165"/>
            <p:cNvSpPr txBox="1">
              <a:spLocks noChangeArrowheads="1"/>
            </p:cNvSpPr>
            <p:nvPr/>
          </p:nvSpPr>
          <p:spPr bwMode="auto">
            <a:xfrm>
              <a:off x="2975769" y="3519488"/>
              <a:ext cx="287337" cy="227101"/>
            </a:xfrm>
            <a:prstGeom prst="rect">
              <a:avLst/>
            </a:prstGeom>
            <a:noFill/>
            <a:ln w="9525">
              <a:noFill/>
              <a:miter lim="800000"/>
              <a:headEnd/>
              <a:tailEnd/>
            </a:ln>
            <a:effectLst/>
          </p:spPr>
          <p:txBody>
            <a:bodyPr>
              <a:spAutoFit/>
            </a:bodyPr>
            <a:lstStyle/>
            <a:p>
              <a:pPr>
                <a:spcBef>
                  <a:spcPct val="50000"/>
                </a:spcBef>
              </a:pPr>
              <a:r>
                <a:rPr lang="fr-FR" sz="1200" dirty="0">
                  <a:latin typeface="+mj-lt"/>
                </a:rPr>
                <a:t>2</a:t>
              </a:r>
              <a:endParaRPr lang="fr-FR" sz="1000" dirty="0">
                <a:latin typeface="+mj-lt"/>
              </a:endParaRPr>
            </a:p>
          </p:txBody>
        </p:sp>
        <p:sp>
          <p:nvSpPr>
            <p:cNvPr id="5" name="ZoneTexte 4"/>
            <p:cNvSpPr txBox="1"/>
            <p:nvPr/>
          </p:nvSpPr>
          <p:spPr>
            <a:xfrm>
              <a:off x="2230723" y="2952364"/>
              <a:ext cx="35560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en-US"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7" name="ZoneTexte 6"/>
            <p:cNvSpPr txBox="1"/>
            <p:nvPr/>
          </p:nvSpPr>
          <p:spPr>
            <a:xfrm>
              <a:off x="1786246" y="4101541"/>
              <a:ext cx="23495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en-US"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9" name="ZoneTexte 8"/>
            <p:cNvSpPr txBox="1"/>
            <p:nvPr/>
          </p:nvSpPr>
          <p:spPr>
            <a:xfrm>
              <a:off x="1062676" y="3217631"/>
              <a:ext cx="15081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11" name="ZoneTexte 10"/>
            <p:cNvSpPr txBox="1"/>
            <p:nvPr/>
          </p:nvSpPr>
          <p:spPr>
            <a:xfrm>
              <a:off x="2650000" y="5698740"/>
              <a:ext cx="24288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13" name="ZoneTexte 12"/>
            <p:cNvSpPr txBox="1"/>
            <p:nvPr/>
          </p:nvSpPr>
          <p:spPr>
            <a:xfrm>
              <a:off x="3327400" y="4970753"/>
              <a:ext cx="27146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endParaRPr lang="fr-FR" sz="1200" dirty="0">
                <a:solidFill>
                  <a:srgbClr val="000000"/>
                </a:solidFill>
                <a:latin typeface="+mj-lt"/>
                <a:ea typeface="+mj-ea"/>
                <a:cs typeface="+mj-cs"/>
                <a:sym typeface="Helvetica Neue"/>
              </a:endParaRPr>
            </a:p>
          </p:txBody>
        </p:sp>
        <p:sp>
          <p:nvSpPr>
            <p:cNvPr id="15" name="ZoneTexte 14"/>
            <p:cNvSpPr txBox="1"/>
            <p:nvPr/>
          </p:nvSpPr>
          <p:spPr>
            <a:xfrm>
              <a:off x="2373361" y="4996680"/>
              <a:ext cx="206375"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7" name="ZoneTexte 16"/>
            <p:cNvSpPr txBox="1"/>
            <p:nvPr/>
          </p:nvSpPr>
          <p:spPr>
            <a:xfrm>
              <a:off x="1029814" y="3444508"/>
              <a:ext cx="180975"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0" name="ZoneTexte 19"/>
            <p:cNvSpPr txBox="1"/>
            <p:nvPr/>
          </p:nvSpPr>
          <p:spPr>
            <a:xfrm>
              <a:off x="1976272" y="3444508"/>
              <a:ext cx="16510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26" name="ZoneTexte 25"/>
            <p:cNvSpPr txBox="1"/>
            <p:nvPr/>
          </p:nvSpPr>
          <p:spPr>
            <a:xfrm>
              <a:off x="2713038" y="5919148"/>
              <a:ext cx="30241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9" name="ZoneTexte 28"/>
            <p:cNvSpPr txBox="1"/>
            <p:nvPr/>
          </p:nvSpPr>
          <p:spPr>
            <a:xfrm>
              <a:off x="3554105" y="2960172"/>
              <a:ext cx="23653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501" name="ZoneTexte 15500"/>
            <p:cNvSpPr txBox="1"/>
            <p:nvPr/>
          </p:nvSpPr>
          <p:spPr>
            <a:xfrm>
              <a:off x="3398998" y="3711184"/>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504" name="ZoneTexte 15503"/>
            <p:cNvSpPr txBox="1"/>
            <p:nvPr/>
          </p:nvSpPr>
          <p:spPr>
            <a:xfrm>
              <a:off x="1652078" y="4427927"/>
              <a:ext cx="284163" cy="454199"/>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en-US" sz="1200" dirty="0">
                  <a:solidFill>
                    <a:srgbClr val="000000"/>
                  </a:solidFill>
                  <a:latin typeface="+mj-lt"/>
                  <a:ea typeface="+mj-ea"/>
                  <a:cs typeface="+mj-cs"/>
                </a:rPr>
                <a:t>3</a:t>
              </a:r>
            </a:p>
            <a:p>
              <a:pPr latinLnBrk="1" hangingPunct="0"/>
              <a:endParaRPr lang="fr-FR" dirty="0">
                <a:solidFill>
                  <a:srgbClr val="000000"/>
                </a:solidFill>
                <a:latin typeface="+mj-lt"/>
                <a:ea typeface="+mj-ea"/>
                <a:cs typeface="+mj-cs"/>
                <a:sym typeface="Helvetica Neue"/>
              </a:endParaRPr>
            </a:p>
          </p:txBody>
        </p:sp>
        <p:sp>
          <p:nvSpPr>
            <p:cNvPr id="15507" name="ZoneTexte 15506"/>
            <p:cNvSpPr txBox="1"/>
            <p:nvPr/>
          </p:nvSpPr>
          <p:spPr>
            <a:xfrm>
              <a:off x="3181350" y="3298970"/>
              <a:ext cx="40163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510" name="ZoneTexte 15509"/>
            <p:cNvSpPr txBox="1"/>
            <p:nvPr/>
          </p:nvSpPr>
          <p:spPr>
            <a:xfrm>
              <a:off x="2326060" y="5766108"/>
              <a:ext cx="211714"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15516" name="ZoneTexte 15515"/>
            <p:cNvSpPr txBox="1"/>
            <p:nvPr/>
          </p:nvSpPr>
          <p:spPr>
            <a:xfrm>
              <a:off x="3582988" y="4287937"/>
              <a:ext cx="268287"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32" name="ZoneTexte 31"/>
            <p:cNvSpPr txBox="1"/>
            <p:nvPr/>
          </p:nvSpPr>
          <p:spPr>
            <a:xfrm>
              <a:off x="3555845" y="4972462"/>
              <a:ext cx="16351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3</a:t>
              </a:r>
            </a:p>
          </p:txBody>
        </p:sp>
        <p:sp>
          <p:nvSpPr>
            <p:cNvPr id="35" name="ZoneTexte 34"/>
            <p:cNvSpPr txBox="1"/>
            <p:nvPr/>
          </p:nvSpPr>
          <p:spPr>
            <a:xfrm>
              <a:off x="2098464" y="3778379"/>
              <a:ext cx="23494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38" name="ZoneTexte 37"/>
            <p:cNvSpPr txBox="1"/>
            <p:nvPr/>
          </p:nvSpPr>
          <p:spPr>
            <a:xfrm>
              <a:off x="3110002" y="4765849"/>
              <a:ext cx="304007"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41" name="ZoneTexte 40"/>
            <p:cNvSpPr txBox="1"/>
            <p:nvPr/>
          </p:nvSpPr>
          <p:spPr>
            <a:xfrm>
              <a:off x="2041834" y="4110855"/>
              <a:ext cx="277812"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207" name="ZoneTexte 206"/>
            <p:cNvSpPr txBox="1"/>
            <p:nvPr/>
          </p:nvSpPr>
          <p:spPr>
            <a:xfrm>
              <a:off x="1407318" y="3384550"/>
              <a:ext cx="150813"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209" name="ZoneTexte 208"/>
            <p:cNvSpPr txBox="1"/>
            <p:nvPr/>
          </p:nvSpPr>
          <p:spPr>
            <a:xfrm>
              <a:off x="3920331" y="5527940"/>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213" name="ZoneTexte 212"/>
            <p:cNvSpPr txBox="1"/>
            <p:nvPr/>
          </p:nvSpPr>
          <p:spPr>
            <a:xfrm>
              <a:off x="2887332" y="4481027"/>
              <a:ext cx="24765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3" name="ZoneTexte 2"/>
            <p:cNvSpPr txBox="1"/>
            <p:nvPr/>
          </p:nvSpPr>
          <p:spPr>
            <a:xfrm>
              <a:off x="203027" y="4945140"/>
              <a:ext cx="858505" cy="20186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000" b="1" dirty="0">
                  <a:solidFill>
                    <a:srgbClr val="000000"/>
                  </a:solidFill>
                  <a:latin typeface="+mj-lt"/>
                  <a:ea typeface="+mj-ea"/>
                  <a:cs typeface="+mj-cs"/>
                  <a:sym typeface="Helvetica Neue"/>
                </a:rPr>
                <a:t>Martinique</a:t>
              </a:r>
            </a:p>
          </p:txBody>
        </p:sp>
        <p:sp>
          <p:nvSpPr>
            <p:cNvPr id="217" name="ZoneTexte 216"/>
            <p:cNvSpPr txBox="1"/>
            <p:nvPr/>
          </p:nvSpPr>
          <p:spPr>
            <a:xfrm>
              <a:off x="2240819" y="2694367"/>
              <a:ext cx="179882"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3</a:t>
              </a:r>
              <a:endParaRPr lang="fr-FR" sz="1200" dirty="0">
                <a:solidFill>
                  <a:srgbClr val="000000"/>
                </a:solidFill>
                <a:latin typeface="+mj-lt"/>
                <a:ea typeface="+mj-ea"/>
                <a:cs typeface="+mj-cs"/>
                <a:sym typeface="Helvetica Neue"/>
              </a:endParaRPr>
            </a:p>
          </p:txBody>
        </p:sp>
        <p:sp>
          <p:nvSpPr>
            <p:cNvPr id="215" name="ZoneTexte 214"/>
            <p:cNvSpPr txBox="1"/>
            <p:nvPr/>
          </p:nvSpPr>
          <p:spPr>
            <a:xfrm>
              <a:off x="367838" y="4666413"/>
              <a:ext cx="56331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19" name="ZoneTexte 218"/>
            <p:cNvSpPr txBox="1"/>
            <p:nvPr/>
          </p:nvSpPr>
          <p:spPr>
            <a:xfrm>
              <a:off x="3885230" y="2896879"/>
              <a:ext cx="236538"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21" name="ZoneTexte 220"/>
            <p:cNvSpPr txBox="1"/>
            <p:nvPr/>
          </p:nvSpPr>
          <p:spPr>
            <a:xfrm>
              <a:off x="2266950" y="5243921"/>
              <a:ext cx="23260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223" name="ZoneTexte 222"/>
            <p:cNvSpPr txBox="1"/>
            <p:nvPr/>
          </p:nvSpPr>
          <p:spPr>
            <a:xfrm>
              <a:off x="2333439" y="3270140"/>
              <a:ext cx="179882"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224" name="Shape 88"/>
            <p:cNvSpPr>
              <a:spLocks noChangeArrowheads="1"/>
            </p:cNvSpPr>
            <p:nvPr/>
          </p:nvSpPr>
          <p:spPr bwMode="auto">
            <a:xfrm>
              <a:off x="4222111" y="3098670"/>
              <a:ext cx="431800" cy="227098"/>
            </a:xfrm>
            <a:prstGeom prst="rect">
              <a:avLst/>
            </a:prstGeom>
            <a:noFill/>
            <a:ln w="12700">
              <a:noFill/>
              <a:miter lim="400000"/>
              <a:headEnd/>
              <a:tailEnd/>
            </a:ln>
          </p:spPr>
          <p:txBody>
            <a:bodyPr lIns="45718" tIns="45718" rIns="45718" bIns="45718">
              <a:spAutoFit/>
            </a:bodyPr>
            <a:lstStyle/>
            <a:p>
              <a:r>
                <a:rPr lang="en-US" sz="1200" dirty="0">
                  <a:solidFill>
                    <a:srgbClr val="000000"/>
                  </a:solidFill>
                  <a:latin typeface="+mj-lt"/>
                  <a:cs typeface="Helvetica Neue"/>
                  <a:sym typeface="Calibri" pitchFamily="34" charset="0"/>
                </a:rPr>
                <a:t>5</a:t>
              </a:r>
              <a:endParaRPr lang="fr-FR" sz="1200" dirty="0">
                <a:solidFill>
                  <a:srgbClr val="000000"/>
                </a:solidFill>
                <a:latin typeface="+mj-lt"/>
                <a:cs typeface="Helvetica Neue"/>
                <a:sym typeface="Calibri" pitchFamily="34" charset="0"/>
              </a:endParaRPr>
            </a:p>
          </p:txBody>
        </p:sp>
        <p:sp>
          <p:nvSpPr>
            <p:cNvPr id="227" name="ZoneTexte 226"/>
            <p:cNvSpPr txBox="1"/>
            <p:nvPr/>
          </p:nvSpPr>
          <p:spPr>
            <a:xfrm>
              <a:off x="3198084" y="4491693"/>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15364" name="Shape 66"/>
            <p:cNvSpPr>
              <a:spLocks noChangeArrowheads="1"/>
            </p:cNvSpPr>
            <p:nvPr/>
          </p:nvSpPr>
          <p:spPr bwMode="auto">
            <a:xfrm>
              <a:off x="3020900" y="5502366"/>
              <a:ext cx="330803" cy="227098"/>
            </a:xfrm>
            <a:prstGeom prst="rect">
              <a:avLst/>
            </a:prstGeom>
            <a:noFill/>
            <a:ln w="12700">
              <a:noFill/>
              <a:miter lim="400000"/>
              <a:headEnd/>
              <a:tailEnd/>
            </a:ln>
          </p:spPr>
          <p:txBody>
            <a:bodyPr wrap="square" lIns="45718" tIns="45718" rIns="45718" bIns="45718">
              <a:spAutoFit/>
            </a:bodyPr>
            <a:lstStyle/>
            <a:p>
              <a:r>
                <a:rPr lang="en-US" sz="1200" b="1" dirty="0">
                  <a:solidFill>
                    <a:srgbClr val="000000"/>
                  </a:solidFill>
                  <a:latin typeface="+mj-lt"/>
                  <a:cs typeface="Helvetica Neue"/>
                  <a:sym typeface="Calibri" pitchFamily="34" charset="0"/>
                </a:rPr>
                <a:t>8</a:t>
              </a:r>
              <a:endParaRPr lang="fr-FR" b="1" dirty="0">
                <a:solidFill>
                  <a:srgbClr val="000000"/>
                </a:solidFill>
                <a:latin typeface="+mj-lt"/>
                <a:cs typeface="Helvetica Neue"/>
                <a:sym typeface="Calibri" pitchFamily="34" charset="0"/>
              </a:endParaRPr>
            </a:p>
          </p:txBody>
        </p:sp>
        <p:sp>
          <p:nvSpPr>
            <p:cNvPr id="15366" name="Shape 68"/>
            <p:cNvSpPr>
              <a:spLocks noChangeArrowheads="1"/>
            </p:cNvSpPr>
            <p:nvPr/>
          </p:nvSpPr>
          <p:spPr bwMode="auto">
            <a:xfrm>
              <a:off x="3263864" y="5293596"/>
              <a:ext cx="237531" cy="227098"/>
            </a:xfrm>
            <a:prstGeom prst="rect">
              <a:avLst/>
            </a:prstGeom>
            <a:noFill/>
            <a:ln w="12700">
              <a:noFill/>
              <a:miter lim="400000"/>
              <a:headEnd/>
              <a:tailEnd/>
            </a:ln>
          </p:spPr>
          <p:txBody>
            <a:bodyPr wrap="square" lIns="45718" tIns="45718" rIns="45718" bIns="45718">
              <a:spAutoFit/>
            </a:bodyPr>
            <a:lstStyle/>
            <a:p>
              <a:r>
                <a:rPr lang="fr-FR" sz="1200" dirty="0">
                  <a:solidFill>
                    <a:srgbClr val="000000"/>
                  </a:solidFill>
                  <a:latin typeface="+mj-lt"/>
                  <a:cs typeface="Helvetica Neue"/>
                  <a:sym typeface="Calibri" pitchFamily="34" charset="0"/>
                </a:rPr>
                <a:t>2</a:t>
              </a:r>
            </a:p>
          </p:txBody>
        </p:sp>
        <p:sp>
          <p:nvSpPr>
            <p:cNvPr id="15373" name="Shape 77"/>
            <p:cNvSpPr>
              <a:spLocks noChangeArrowheads="1"/>
            </p:cNvSpPr>
            <p:nvPr/>
          </p:nvSpPr>
          <p:spPr bwMode="auto">
            <a:xfrm>
              <a:off x="3515048" y="5450551"/>
              <a:ext cx="287338" cy="227098"/>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mj-lt"/>
                  <a:cs typeface="Helvetica Neue"/>
                  <a:sym typeface="Calibri" pitchFamily="34" charset="0"/>
                </a:rPr>
                <a:t>12</a:t>
              </a:r>
            </a:p>
          </p:txBody>
        </p:sp>
        <p:sp>
          <p:nvSpPr>
            <p:cNvPr id="15363" name="Shape 65"/>
            <p:cNvSpPr>
              <a:spLocks noChangeArrowheads="1"/>
            </p:cNvSpPr>
            <p:nvPr/>
          </p:nvSpPr>
          <p:spPr bwMode="auto">
            <a:xfrm>
              <a:off x="1633432" y="4904030"/>
              <a:ext cx="431800" cy="681300"/>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Calibri" pitchFamily="34" charset="0"/>
                  <a:cs typeface="Helvetica Neue"/>
                  <a:sym typeface="Calibri" pitchFamily="34" charset="0"/>
                </a:rPr>
                <a:t>24</a:t>
              </a:r>
            </a:p>
            <a:p>
              <a:endParaRPr lang="fr-FR" dirty="0">
                <a:solidFill>
                  <a:srgbClr val="000000"/>
                </a:solidFill>
                <a:latin typeface="Calibri" pitchFamily="34" charset="0"/>
                <a:cs typeface="Helvetica Neue"/>
                <a:sym typeface="Calibri" pitchFamily="34" charset="0"/>
              </a:endParaRPr>
            </a:p>
            <a:p>
              <a:endParaRPr lang="fr-FR" dirty="0">
                <a:solidFill>
                  <a:srgbClr val="000000"/>
                </a:solidFill>
                <a:latin typeface="Calibri" pitchFamily="34" charset="0"/>
                <a:cs typeface="Helvetica Neue"/>
                <a:sym typeface="Calibri" pitchFamily="34" charset="0"/>
              </a:endParaRPr>
            </a:p>
          </p:txBody>
        </p:sp>
        <p:sp>
          <p:nvSpPr>
            <p:cNvPr id="15382" name="Shape 88"/>
            <p:cNvSpPr>
              <a:spLocks noChangeArrowheads="1"/>
            </p:cNvSpPr>
            <p:nvPr/>
          </p:nvSpPr>
          <p:spPr bwMode="auto">
            <a:xfrm>
              <a:off x="3682978" y="4678825"/>
              <a:ext cx="431800" cy="227098"/>
            </a:xfrm>
            <a:prstGeom prst="rect">
              <a:avLst/>
            </a:prstGeom>
            <a:noFill/>
            <a:ln w="12700">
              <a:noFill/>
              <a:miter lim="400000"/>
              <a:headEnd/>
              <a:tailEnd/>
            </a:ln>
          </p:spPr>
          <p:txBody>
            <a:bodyPr lIns="45718" tIns="45718" rIns="45718" bIns="45718">
              <a:spAutoFit/>
            </a:bodyPr>
            <a:lstStyle/>
            <a:p>
              <a:r>
                <a:rPr lang="en-US" sz="1200" dirty="0">
                  <a:solidFill>
                    <a:srgbClr val="000000"/>
                  </a:solidFill>
                  <a:latin typeface="+mj-lt"/>
                  <a:cs typeface="Helvetica Neue"/>
                  <a:sym typeface="Calibri" pitchFamily="34" charset="0"/>
                </a:rPr>
                <a:t>4</a:t>
              </a:r>
              <a:endParaRPr lang="fr-FR" sz="1200" dirty="0">
                <a:solidFill>
                  <a:srgbClr val="000000"/>
                </a:solidFill>
                <a:latin typeface="+mj-lt"/>
                <a:cs typeface="Helvetica Neue"/>
                <a:sym typeface="Calibri" pitchFamily="34" charset="0"/>
              </a:endParaRPr>
            </a:p>
          </p:txBody>
        </p:sp>
        <p:sp>
          <p:nvSpPr>
            <p:cNvPr id="15384" name="Shape 92"/>
            <p:cNvSpPr>
              <a:spLocks noChangeArrowheads="1"/>
            </p:cNvSpPr>
            <p:nvPr/>
          </p:nvSpPr>
          <p:spPr bwMode="auto">
            <a:xfrm>
              <a:off x="3983346" y="4357997"/>
              <a:ext cx="431800" cy="151401"/>
            </a:xfrm>
            <a:prstGeom prst="rect">
              <a:avLst/>
            </a:prstGeom>
            <a:noFill/>
            <a:ln w="12700">
              <a:noFill/>
              <a:miter lim="400000"/>
              <a:headEnd/>
              <a:tailEnd/>
            </a:ln>
          </p:spPr>
          <p:txBody>
            <a:bodyPr lIns="0" tIns="0" rIns="0" bIns="0">
              <a:spAutoFit/>
            </a:bodyPr>
            <a:lstStyle/>
            <a:p>
              <a:r>
                <a:rPr lang="fr-FR" sz="1200" dirty="0">
                  <a:solidFill>
                    <a:srgbClr val="000000"/>
                  </a:solidFill>
                  <a:latin typeface="+mj-lt"/>
                  <a:cs typeface="Helvetica Neue"/>
                  <a:sym typeface="Calibri" pitchFamily="34" charset="0"/>
                </a:rPr>
                <a:t>3</a:t>
              </a:r>
            </a:p>
          </p:txBody>
        </p:sp>
        <p:sp>
          <p:nvSpPr>
            <p:cNvPr id="15367" name="Shape 69"/>
            <p:cNvSpPr>
              <a:spLocks noChangeArrowheads="1"/>
            </p:cNvSpPr>
            <p:nvPr/>
          </p:nvSpPr>
          <p:spPr bwMode="auto">
            <a:xfrm>
              <a:off x="3337461" y="4471856"/>
              <a:ext cx="431800" cy="378498"/>
            </a:xfrm>
            <a:prstGeom prst="rect">
              <a:avLst/>
            </a:prstGeom>
            <a:noFill/>
            <a:ln w="12700">
              <a:noFill/>
              <a:miter lim="400000"/>
              <a:headEnd/>
              <a:tailEnd/>
            </a:ln>
          </p:spPr>
          <p:txBody>
            <a:bodyPr lIns="45718" tIns="45718" rIns="45718" bIns="45718">
              <a:spAutoFit/>
            </a:bodyPr>
            <a:lstStyle/>
            <a:p>
              <a:r>
                <a:rPr lang="en-US" sz="1200" b="1" dirty="0">
                  <a:solidFill>
                    <a:srgbClr val="000000"/>
                  </a:solidFill>
                  <a:latin typeface="+mj-lt"/>
                  <a:cs typeface="Helvetica Neue"/>
                  <a:sym typeface="Calibri" pitchFamily="34" charset="0"/>
                </a:rPr>
                <a:t>20</a:t>
              </a:r>
            </a:p>
            <a:p>
              <a:endParaRPr lang="fr-FR" sz="1200" b="1" dirty="0">
                <a:solidFill>
                  <a:srgbClr val="000000"/>
                </a:solidFill>
                <a:latin typeface="+mj-lt"/>
                <a:cs typeface="Helvetica Neue"/>
                <a:sym typeface="Calibri" pitchFamily="34" charset="0"/>
              </a:endParaRPr>
            </a:p>
          </p:txBody>
        </p:sp>
        <p:sp>
          <p:nvSpPr>
            <p:cNvPr id="15369" name="Shape 71"/>
            <p:cNvSpPr>
              <a:spLocks noChangeArrowheads="1"/>
            </p:cNvSpPr>
            <p:nvPr/>
          </p:nvSpPr>
          <p:spPr bwMode="auto">
            <a:xfrm>
              <a:off x="2563812" y="3201902"/>
              <a:ext cx="431800" cy="227098"/>
            </a:xfrm>
            <a:prstGeom prst="rect">
              <a:avLst/>
            </a:prstGeom>
            <a:noFill/>
            <a:ln w="12700">
              <a:noFill/>
              <a:miter lim="400000"/>
              <a:headEnd/>
              <a:tailEnd/>
            </a:ln>
          </p:spPr>
          <p:txBody>
            <a:bodyPr lIns="45718" tIns="45718" rIns="45718" bIns="45718">
              <a:spAutoFit/>
            </a:bodyPr>
            <a:lstStyle/>
            <a:p>
              <a:r>
                <a:rPr lang="en-US" sz="1200" b="1" dirty="0">
                  <a:solidFill>
                    <a:srgbClr val="000000"/>
                  </a:solidFill>
                  <a:latin typeface="+mj-lt"/>
                  <a:cs typeface="Helvetica Neue"/>
                  <a:sym typeface="Calibri" pitchFamily="34" charset="0"/>
                </a:rPr>
                <a:t>14</a:t>
              </a:r>
              <a:endParaRPr lang="fr-FR" sz="1200" b="1" dirty="0">
                <a:solidFill>
                  <a:srgbClr val="000000"/>
                </a:solidFill>
                <a:latin typeface="+mj-lt"/>
                <a:cs typeface="Helvetica Neue"/>
                <a:sym typeface="Calibri" pitchFamily="34" charset="0"/>
              </a:endParaRPr>
            </a:p>
          </p:txBody>
        </p:sp>
        <p:sp>
          <p:nvSpPr>
            <p:cNvPr id="15368" name="Shape 70"/>
            <p:cNvSpPr>
              <a:spLocks noChangeArrowheads="1"/>
            </p:cNvSpPr>
            <p:nvPr/>
          </p:nvSpPr>
          <p:spPr bwMode="auto">
            <a:xfrm>
              <a:off x="2810479" y="3145555"/>
              <a:ext cx="431800" cy="227098"/>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mj-lt"/>
                  <a:cs typeface="Helvetica Neue"/>
                  <a:sym typeface="Calibri" pitchFamily="34" charset="0"/>
                </a:rPr>
                <a:t>15</a:t>
              </a:r>
            </a:p>
          </p:txBody>
        </p:sp>
        <p:sp>
          <p:nvSpPr>
            <p:cNvPr id="15513" name="ZoneTexte 15512"/>
            <p:cNvSpPr txBox="1"/>
            <p:nvPr/>
          </p:nvSpPr>
          <p:spPr>
            <a:xfrm>
              <a:off x="3009878" y="2700592"/>
              <a:ext cx="304800"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1</a:t>
              </a:r>
            </a:p>
          </p:txBody>
        </p:sp>
        <p:sp>
          <p:nvSpPr>
            <p:cNvPr id="15361" name="Shape 63"/>
            <p:cNvSpPr>
              <a:spLocks noChangeArrowheads="1"/>
            </p:cNvSpPr>
            <p:nvPr/>
          </p:nvSpPr>
          <p:spPr bwMode="auto">
            <a:xfrm>
              <a:off x="2865625" y="2348498"/>
              <a:ext cx="431800" cy="302798"/>
            </a:xfrm>
            <a:prstGeom prst="rect">
              <a:avLst/>
            </a:prstGeom>
            <a:noFill/>
            <a:ln w="12700">
              <a:noFill/>
              <a:miter lim="400000"/>
              <a:headEnd/>
              <a:tailEnd/>
            </a:ln>
          </p:spPr>
          <p:txBody>
            <a:bodyPr lIns="45718" tIns="45718" rIns="45718" bIns="45718">
              <a:spAutoFit/>
            </a:bodyPr>
            <a:lstStyle/>
            <a:p>
              <a:r>
                <a:rPr lang="fr-FR" dirty="0">
                  <a:solidFill>
                    <a:srgbClr val="000000"/>
                  </a:solidFill>
                  <a:latin typeface="Calibri" pitchFamily="34" charset="0"/>
                  <a:cs typeface="Helvetica Neue"/>
                  <a:sym typeface="Calibri" pitchFamily="34" charset="0"/>
                </a:rPr>
                <a:t>  </a:t>
              </a:r>
              <a:r>
                <a:rPr lang="fr-FR" sz="1200" b="1" dirty="0">
                  <a:solidFill>
                    <a:srgbClr val="000000"/>
                  </a:solidFill>
                  <a:latin typeface="+mj-lt"/>
                  <a:cs typeface="Helvetica Neue"/>
                  <a:sym typeface="Calibri" pitchFamily="34" charset="0"/>
                </a:rPr>
                <a:t>9</a:t>
              </a:r>
              <a:endParaRPr lang="fr-FR" b="1" dirty="0">
                <a:solidFill>
                  <a:srgbClr val="000000"/>
                </a:solidFill>
                <a:latin typeface="+mj-lt"/>
                <a:cs typeface="Helvetica Neue"/>
                <a:sym typeface="Calibri" pitchFamily="34" charset="0"/>
              </a:endParaRPr>
            </a:p>
          </p:txBody>
        </p:sp>
        <p:sp>
          <p:nvSpPr>
            <p:cNvPr id="15370" name="Shape 72"/>
            <p:cNvSpPr>
              <a:spLocks noChangeArrowheads="1"/>
            </p:cNvSpPr>
            <p:nvPr/>
          </p:nvSpPr>
          <p:spPr bwMode="auto">
            <a:xfrm>
              <a:off x="2619353" y="2564268"/>
              <a:ext cx="431800" cy="227098"/>
            </a:xfrm>
            <a:prstGeom prst="rect">
              <a:avLst/>
            </a:prstGeom>
            <a:noFill/>
            <a:ln w="12700">
              <a:noFill/>
              <a:miter lim="400000"/>
              <a:headEnd/>
              <a:tailEnd/>
            </a:ln>
          </p:spPr>
          <p:txBody>
            <a:bodyPr lIns="45718" tIns="45718" rIns="45718" bIns="45718">
              <a:spAutoFit/>
            </a:bodyPr>
            <a:lstStyle/>
            <a:p>
              <a:r>
                <a:rPr lang="fr-FR" sz="1200" dirty="0">
                  <a:solidFill>
                    <a:srgbClr val="000000"/>
                  </a:solidFill>
                  <a:latin typeface="+mj-lt"/>
                  <a:cs typeface="Helvetica Neue"/>
                  <a:sym typeface="Calibri" pitchFamily="34" charset="0"/>
                </a:rPr>
                <a:t>2</a:t>
              </a:r>
            </a:p>
          </p:txBody>
        </p:sp>
        <p:sp>
          <p:nvSpPr>
            <p:cNvPr id="15372" name="Shape 75"/>
            <p:cNvSpPr>
              <a:spLocks noChangeArrowheads="1"/>
            </p:cNvSpPr>
            <p:nvPr/>
          </p:nvSpPr>
          <p:spPr bwMode="auto">
            <a:xfrm>
              <a:off x="2528490" y="2977228"/>
              <a:ext cx="425247" cy="227098"/>
            </a:xfrm>
            <a:prstGeom prst="rect">
              <a:avLst/>
            </a:prstGeom>
            <a:noFill/>
            <a:ln w="12700">
              <a:noFill/>
              <a:miter lim="400000"/>
              <a:headEnd/>
              <a:tailEnd/>
            </a:ln>
          </p:spPr>
          <p:txBody>
            <a:bodyPr wrap="square" lIns="45718" tIns="45718" rIns="45718" bIns="45718">
              <a:spAutoFit/>
            </a:bodyPr>
            <a:lstStyle/>
            <a:p>
              <a:r>
                <a:rPr lang="fr-FR" sz="1200" b="1" dirty="0">
                  <a:solidFill>
                    <a:srgbClr val="000000"/>
                  </a:solidFill>
                  <a:latin typeface="+mj-lt"/>
                  <a:cs typeface="Helvetica Neue"/>
                  <a:sym typeface="Calibri" pitchFamily="34" charset="0"/>
                </a:rPr>
                <a:t>10</a:t>
              </a:r>
            </a:p>
          </p:txBody>
        </p:sp>
        <p:sp>
          <p:nvSpPr>
            <p:cNvPr id="15365" name="Shape 67"/>
            <p:cNvSpPr>
              <a:spLocks noChangeArrowheads="1"/>
            </p:cNvSpPr>
            <p:nvPr/>
          </p:nvSpPr>
          <p:spPr bwMode="auto">
            <a:xfrm>
              <a:off x="2472686" y="3071124"/>
              <a:ext cx="431800" cy="227098"/>
            </a:xfrm>
            <a:prstGeom prst="rect">
              <a:avLst/>
            </a:prstGeom>
            <a:noFill/>
            <a:ln w="12700">
              <a:noFill/>
              <a:miter lim="400000"/>
              <a:headEnd/>
              <a:tailEnd/>
            </a:ln>
          </p:spPr>
          <p:txBody>
            <a:bodyPr lIns="45718" tIns="45718" rIns="45718" bIns="45718">
              <a:spAutoFit/>
            </a:bodyPr>
            <a:lstStyle/>
            <a:p>
              <a:r>
                <a:rPr lang="fr-FR" sz="1200" b="1" dirty="0">
                  <a:solidFill>
                    <a:srgbClr val="000000"/>
                  </a:solidFill>
                  <a:latin typeface="+mj-lt"/>
                  <a:cs typeface="Helvetica Neue"/>
                  <a:sym typeface="Calibri" pitchFamily="34" charset="0"/>
                </a:rPr>
                <a:t>14</a:t>
              </a:r>
            </a:p>
          </p:txBody>
        </p:sp>
        <p:sp>
          <p:nvSpPr>
            <p:cNvPr id="228" name="ZoneTexte 227"/>
            <p:cNvSpPr txBox="1"/>
            <p:nvPr/>
          </p:nvSpPr>
          <p:spPr>
            <a:xfrm>
              <a:off x="3554117" y="5271922"/>
              <a:ext cx="296069" cy="22709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sym typeface="Helvetica Neue"/>
                </a:rPr>
                <a:t>3</a:t>
              </a:r>
            </a:p>
          </p:txBody>
        </p:sp>
        <p:sp>
          <p:nvSpPr>
            <p:cNvPr id="15362" name="Shape 64"/>
            <p:cNvSpPr>
              <a:spLocks noChangeArrowheads="1"/>
            </p:cNvSpPr>
            <p:nvPr/>
          </p:nvSpPr>
          <p:spPr bwMode="auto">
            <a:xfrm>
              <a:off x="1392130" y="3687803"/>
              <a:ext cx="431800" cy="227098"/>
            </a:xfrm>
            <a:prstGeom prst="rect">
              <a:avLst/>
            </a:prstGeom>
            <a:noFill/>
            <a:ln w="12700">
              <a:noFill/>
              <a:miter lim="400000"/>
              <a:headEnd/>
              <a:tailEnd/>
            </a:ln>
          </p:spPr>
          <p:txBody>
            <a:bodyPr lIns="45718" tIns="45718" rIns="45718" bIns="45718">
              <a:spAutoFit/>
            </a:bodyPr>
            <a:lstStyle/>
            <a:p>
              <a:r>
                <a:rPr lang="en-US" sz="1200" dirty="0">
                  <a:solidFill>
                    <a:srgbClr val="000000"/>
                  </a:solidFill>
                  <a:latin typeface="+mj-lt"/>
                  <a:cs typeface="Helvetica Neue"/>
                  <a:sym typeface="Calibri" pitchFamily="34" charset="0"/>
                </a:rPr>
                <a:t>6</a:t>
              </a:r>
              <a:endParaRPr lang="fr-FR" sz="1200" dirty="0">
                <a:solidFill>
                  <a:srgbClr val="000000"/>
                </a:solidFill>
                <a:latin typeface="+mj-lt"/>
                <a:cs typeface="Helvetica Neue"/>
                <a:sym typeface="Calibri" pitchFamily="34" charset="0"/>
              </a:endParaRPr>
            </a:p>
          </p:txBody>
        </p:sp>
      </p:grpSp>
      <p:sp>
        <p:nvSpPr>
          <p:cNvPr id="230" name="Shape 88"/>
          <p:cNvSpPr>
            <a:spLocks noChangeArrowheads="1"/>
          </p:cNvSpPr>
          <p:nvPr/>
        </p:nvSpPr>
        <p:spPr bwMode="auto">
          <a:xfrm>
            <a:off x="8329068" y="2474219"/>
            <a:ext cx="431800" cy="261606"/>
          </a:xfrm>
          <a:prstGeom prst="rect">
            <a:avLst/>
          </a:prstGeom>
          <a:noFill/>
          <a:ln w="12700">
            <a:noFill/>
            <a:miter lim="400000"/>
            <a:headEnd/>
            <a:tailEnd/>
          </a:ln>
        </p:spPr>
        <p:txBody>
          <a:bodyPr lIns="45718" tIns="45718" rIns="45718" bIns="45718">
            <a:spAutoFit/>
          </a:bodyPr>
          <a:lstStyle/>
          <a:p>
            <a:r>
              <a:rPr lang="fr-FR" sz="1100" b="1" dirty="0">
                <a:solidFill>
                  <a:srgbClr val="000000"/>
                </a:solidFill>
                <a:latin typeface="+mj-lt"/>
                <a:cs typeface="Helvetica Neue"/>
                <a:sym typeface="Calibri" pitchFamily="34" charset="0"/>
              </a:rPr>
              <a:t>39</a:t>
            </a:r>
          </a:p>
        </p:txBody>
      </p:sp>
      <p:sp>
        <p:nvSpPr>
          <p:cNvPr id="231" name="Shape 88"/>
          <p:cNvSpPr>
            <a:spLocks noChangeArrowheads="1"/>
          </p:cNvSpPr>
          <p:nvPr/>
        </p:nvSpPr>
        <p:spPr bwMode="auto">
          <a:xfrm>
            <a:off x="8824983" y="2150388"/>
            <a:ext cx="431800" cy="261606"/>
          </a:xfrm>
          <a:prstGeom prst="rect">
            <a:avLst/>
          </a:prstGeom>
          <a:noFill/>
          <a:ln w="12700">
            <a:noFill/>
            <a:miter lim="400000"/>
            <a:headEnd/>
            <a:tailEnd/>
          </a:ln>
        </p:spPr>
        <p:txBody>
          <a:bodyPr lIns="45718" tIns="45718" rIns="45718" bIns="45718">
            <a:spAutoFit/>
          </a:bodyPr>
          <a:lstStyle/>
          <a:p>
            <a:r>
              <a:rPr lang="fr-FR" sz="1100" b="1" dirty="0">
                <a:solidFill>
                  <a:srgbClr val="000000"/>
                </a:solidFill>
                <a:latin typeface="+mj-lt"/>
                <a:cs typeface="Helvetica Neue"/>
                <a:sym typeface="Calibri" pitchFamily="34" charset="0"/>
              </a:rPr>
              <a:t>73</a:t>
            </a:r>
          </a:p>
        </p:txBody>
      </p:sp>
      <p:sp>
        <p:nvSpPr>
          <p:cNvPr id="232" name="Shape 88"/>
          <p:cNvSpPr>
            <a:spLocks noChangeArrowheads="1"/>
          </p:cNvSpPr>
          <p:nvPr/>
        </p:nvSpPr>
        <p:spPr bwMode="auto">
          <a:xfrm>
            <a:off x="8770035" y="2585675"/>
            <a:ext cx="431800" cy="261606"/>
          </a:xfrm>
          <a:prstGeom prst="rect">
            <a:avLst/>
          </a:prstGeom>
          <a:noFill/>
          <a:ln w="12700">
            <a:noFill/>
            <a:miter lim="400000"/>
            <a:headEnd/>
            <a:tailEnd/>
          </a:ln>
        </p:spPr>
        <p:txBody>
          <a:bodyPr lIns="45718" tIns="45718" rIns="45718" bIns="45718">
            <a:spAutoFit/>
          </a:bodyPr>
          <a:lstStyle/>
          <a:p>
            <a:r>
              <a:rPr lang="fr-FR" sz="1100" b="1" dirty="0">
                <a:solidFill>
                  <a:srgbClr val="000000"/>
                </a:solidFill>
                <a:latin typeface="+mj-lt"/>
                <a:cs typeface="Helvetica Neue"/>
                <a:sym typeface="Calibri" pitchFamily="34" charset="0"/>
              </a:rPr>
              <a:t>28</a:t>
            </a:r>
          </a:p>
        </p:txBody>
      </p:sp>
      <p:sp>
        <p:nvSpPr>
          <p:cNvPr id="233" name="Shape 88"/>
          <p:cNvSpPr>
            <a:spLocks noChangeArrowheads="1"/>
          </p:cNvSpPr>
          <p:nvPr/>
        </p:nvSpPr>
        <p:spPr bwMode="auto">
          <a:xfrm>
            <a:off x="8541415" y="2328028"/>
            <a:ext cx="431800" cy="276995"/>
          </a:xfrm>
          <a:prstGeom prst="rect">
            <a:avLst/>
          </a:prstGeom>
          <a:noFill/>
          <a:ln w="12700">
            <a:noFill/>
            <a:miter lim="400000"/>
            <a:headEnd/>
            <a:tailEnd/>
          </a:ln>
        </p:spPr>
        <p:txBody>
          <a:bodyPr lIns="45718" tIns="45718" rIns="45718" bIns="45718">
            <a:spAutoFit/>
          </a:bodyPr>
          <a:lstStyle/>
          <a:p>
            <a:r>
              <a:rPr lang="en-US" sz="1200" b="1" dirty="0">
                <a:solidFill>
                  <a:srgbClr val="000000"/>
                </a:solidFill>
                <a:latin typeface="+mj-lt"/>
                <a:cs typeface="Helvetica Neue"/>
                <a:sym typeface="Calibri" pitchFamily="34" charset="0"/>
              </a:rPr>
              <a:t>184</a:t>
            </a:r>
            <a:endParaRPr lang="fr-FR" sz="1100" b="1" dirty="0">
              <a:solidFill>
                <a:srgbClr val="000000"/>
              </a:solidFill>
              <a:latin typeface="+mj-lt"/>
              <a:cs typeface="Helvetica Neue"/>
              <a:sym typeface="Calibri" pitchFamily="34" charset="0"/>
            </a:endParaRPr>
          </a:p>
        </p:txBody>
      </p:sp>
      <p:sp>
        <p:nvSpPr>
          <p:cNvPr id="179" name="ZoneTexte 178"/>
          <p:cNvSpPr txBox="1"/>
          <p:nvPr/>
        </p:nvSpPr>
        <p:spPr>
          <a:xfrm>
            <a:off x="3505834" y="3168110"/>
            <a:ext cx="270759" cy="27699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200" dirty="0">
                <a:solidFill>
                  <a:srgbClr val="000000"/>
                </a:solidFill>
                <a:latin typeface="+mj-lt"/>
                <a:ea typeface="+mj-ea"/>
                <a:cs typeface="+mj-cs"/>
              </a:rPr>
              <a:t>2</a:t>
            </a:r>
            <a:endParaRPr lang="fr-FR" sz="1200" dirty="0">
              <a:solidFill>
                <a:srgbClr val="000000"/>
              </a:solidFill>
              <a:latin typeface="+mj-lt"/>
              <a:ea typeface="+mj-ea"/>
              <a:cs typeface="+mj-cs"/>
              <a:sym typeface="Helvetica Neue"/>
            </a:endParaRPr>
          </a:p>
        </p:txBody>
      </p:sp>
      <p:sp>
        <p:nvSpPr>
          <p:cNvPr id="2" name="ZoneTexte 1"/>
          <p:cNvSpPr txBox="1"/>
          <p:nvPr/>
        </p:nvSpPr>
        <p:spPr>
          <a:xfrm>
            <a:off x="4577582" y="2141873"/>
            <a:ext cx="212688" cy="24621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sz="1000" dirty="0">
                <a:solidFill>
                  <a:srgbClr val="000000"/>
                </a:solidFill>
                <a:latin typeface="+mj-lt"/>
                <a:ea typeface="+mj-ea"/>
                <a:cs typeface="+mj-cs"/>
              </a:rPr>
              <a:t>2</a:t>
            </a:r>
            <a:endParaRPr lang="fr-FR" sz="1000" dirty="0">
              <a:solidFill>
                <a:srgbClr val="000000"/>
              </a:solidFill>
              <a:latin typeface="+mj-lt"/>
              <a:ea typeface="+mj-ea"/>
              <a:cs typeface="+mj-cs"/>
              <a:sym typeface="Helvetica Neue"/>
            </a:endParaRPr>
          </a:p>
        </p:txBody>
      </p:sp>
      <p:sp>
        <p:nvSpPr>
          <p:cNvPr id="4" name="ZoneTexte 3"/>
          <p:cNvSpPr txBox="1"/>
          <p:nvPr/>
        </p:nvSpPr>
        <p:spPr>
          <a:xfrm>
            <a:off x="6001473" y="2697089"/>
            <a:ext cx="239660"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dirty="0">
                <a:solidFill>
                  <a:srgbClr val="000000"/>
                </a:solidFill>
                <a:latin typeface="+mj-lt"/>
                <a:ea typeface="+mj-ea"/>
                <a:cs typeface="+mj-cs"/>
                <a:sym typeface="Helvetica Neue"/>
              </a:rPr>
              <a:t>1</a:t>
            </a:r>
          </a:p>
        </p:txBody>
      </p:sp>
      <p:sp>
        <p:nvSpPr>
          <p:cNvPr id="6" name="ZoneTexte 5">
            <a:extLst>
              <a:ext uri="{FF2B5EF4-FFF2-40B4-BE49-F238E27FC236}">
                <a16:creationId xmlns:a16="http://schemas.microsoft.com/office/drawing/2014/main" id="{64326FAE-8D79-4ECF-8AB5-1777F86A58AB}"/>
              </a:ext>
            </a:extLst>
          </p:cNvPr>
          <p:cNvSpPr txBox="1"/>
          <p:nvPr/>
        </p:nvSpPr>
        <p:spPr>
          <a:xfrm>
            <a:off x="3829063" y="2463969"/>
            <a:ext cx="97802"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dirty="0">
                <a:solidFill>
                  <a:srgbClr val="000000"/>
                </a:solidFill>
                <a:latin typeface="+mj-lt"/>
                <a:ea typeface="+mj-ea"/>
                <a:cs typeface="+mj-cs"/>
                <a:sym typeface="Helvetica Neue"/>
              </a:rPr>
              <a:t>1</a:t>
            </a:r>
          </a:p>
        </p:txBody>
      </p:sp>
      <p:sp>
        <p:nvSpPr>
          <p:cNvPr id="8" name="ZoneTexte 7">
            <a:extLst>
              <a:ext uri="{FF2B5EF4-FFF2-40B4-BE49-F238E27FC236}">
                <a16:creationId xmlns:a16="http://schemas.microsoft.com/office/drawing/2014/main" id="{79DB5EF2-0160-4924-9BB1-FA39F533396C}"/>
              </a:ext>
            </a:extLst>
          </p:cNvPr>
          <p:cNvSpPr txBox="1"/>
          <p:nvPr/>
        </p:nvSpPr>
        <p:spPr>
          <a:xfrm>
            <a:off x="4509813" y="4357670"/>
            <a:ext cx="84130"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dirty="0">
                <a:solidFill>
                  <a:srgbClr val="000000"/>
                </a:solidFill>
                <a:latin typeface="+mj-lt"/>
                <a:ea typeface="+mj-ea"/>
                <a:cs typeface="+mj-cs"/>
                <a:sym typeface="Helvetica Neue"/>
              </a:rPr>
              <a:t>1</a:t>
            </a:r>
          </a:p>
        </p:txBody>
      </p:sp>
      <p:sp>
        <p:nvSpPr>
          <p:cNvPr id="10" name="ZoneTexte 9">
            <a:extLst>
              <a:ext uri="{FF2B5EF4-FFF2-40B4-BE49-F238E27FC236}">
                <a16:creationId xmlns:a16="http://schemas.microsoft.com/office/drawing/2014/main" id="{D904CC6F-6DA7-4880-B6E9-4820FA5282B7}"/>
              </a:ext>
            </a:extLst>
          </p:cNvPr>
          <p:cNvSpPr txBox="1"/>
          <p:nvPr/>
        </p:nvSpPr>
        <p:spPr>
          <a:xfrm>
            <a:off x="3846337" y="4078842"/>
            <a:ext cx="165247"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dirty="0">
                <a:solidFill>
                  <a:srgbClr val="000000"/>
                </a:solidFill>
                <a:latin typeface="+mj-lt"/>
                <a:ea typeface="+mj-ea"/>
                <a:cs typeface="+mj-cs"/>
                <a:sym typeface="Helvetica Neue"/>
              </a:rPr>
              <a:t>1</a:t>
            </a:r>
          </a:p>
        </p:txBody>
      </p:sp>
      <p:sp>
        <p:nvSpPr>
          <p:cNvPr id="12" name="ZoneTexte 11">
            <a:extLst>
              <a:ext uri="{FF2B5EF4-FFF2-40B4-BE49-F238E27FC236}">
                <a16:creationId xmlns:a16="http://schemas.microsoft.com/office/drawing/2014/main" id="{018AFF1F-FE90-4BC7-AD22-5BA4B28D39C8}"/>
              </a:ext>
            </a:extLst>
          </p:cNvPr>
          <p:cNvSpPr txBox="1"/>
          <p:nvPr/>
        </p:nvSpPr>
        <p:spPr>
          <a:xfrm>
            <a:off x="2410266" y="2628553"/>
            <a:ext cx="252935"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dirty="0">
                <a:solidFill>
                  <a:srgbClr val="000000"/>
                </a:solidFill>
                <a:latin typeface="+mj-lt"/>
                <a:ea typeface="+mj-ea"/>
                <a:cs typeface="+mj-cs"/>
                <a:sym typeface="Helvetica Neue"/>
              </a:rPr>
              <a:t>1</a:t>
            </a:r>
          </a:p>
        </p:txBody>
      </p:sp>
      <p:sp>
        <p:nvSpPr>
          <p:cNvPr id="14" name="ZoneTexte 13">
            <a:extLst>
              <a:ext uri="{FF2B5EF4-FFF2-40B4-BE49-F238E27FC236}">
                <a16:creationId xmlns:a16="http://schemas.microsoft.com/office/drawing/2014/main" id="{5326A627-F97F-4B37-858F-65C660C33AC4}"/>
              </a:ext>
            </a:extLst>
          </p:cNvPr>
          <p:cNvSpPr txBox="1"/>
          <p:nvPr/>
        </p:nvSpPr>
        <p:spPr>
          <a:xfrm>
            <a:off x="4612239" y="2968248"/>
            <a:ext cx="133577" cy="369328"/>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latinLnBrk="1" hangingPunct="0"/>
            <a:r>
              <a:rPr lang="fr-FR" dirty="0">
                <a:solidFill>
                  <a:srgbClr val="000000"/>
                </a:solidFill>
                <a:latin typeface="+mj-lt"/>
                <a:ea typeface="+mj-ea"/>
                <a:cs typeface="+mj-cs"/>
                <a:sym typeface="Helvetica Neue"/>
              </a:rPr>
              <a:t>1</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81200" y="620688"/>
            <a:ext cx="8229600" cy="490066"/>
          </a:xfrm>
        </p:spPr>
        <p:txBody>
          <a:bodyPr>
            <a:noAutofit/>
          </a:bodyPr>
          <a:lstStyle/>
          <a:p>
            <a:r>
              <a:rPr lang="fr-FR" b="1" dirty="0">
                <a:solidFill>
                  <a:schemeClr val="tx2"/>
                </a:solidFill>
              </a:rPr>
              <a:t>Les </a:t>
            </a:r>
            <a:r>
              <a:rPr lang="fr-FR" sz="3600" b="1" dirty="0">
                <a:solidFill>
                  <a:schemeClr val="tx2"/>
                </a:solidFill>
              </a:rPr>
              <a:t>outils</a:t>
            </a:r>
            <a:r>
              <a:rPr lang="fr-FR" b="1" dirty="0">
                <a:solidFill>
                  <a:schemeClr val="tx2"/>
                </a:solidFill>
              </a:rPr>
              <a:t> GNIAC</a:t>
            </a:r>
            <a:endParaRPr lang="fr-FR" dirty="0"/>
          </a:p>
        </p:txBody>
      </p:sp>
      <p:sp>
        <p:nvSpPr>
          <p:cNvPr id="3" name="Espace réservé du contenu 2"/>
          <p:cNvSpPr>
            <a:spLocks noGrp="1"/>
          </p:cNvSpPr>
          <p:nvPr>
            <p:ph idx="1"/>
          </p:nvPr>
        </p:nvSpPr>
        <p:spPr>
          <a:xfrm>
            <a:off x="695400" y="1196752"/>
            <a:ext cx="10801200" cy="5760639"/>
          </a:xfrm>
        </p:spPr>
        <p:txBody>
          <a:bodyPr>
            <a:normAutofit lnSpcReduction="10000"/>
          </a:bodyPr>
          <a:lstStyle/>
          <a:p>
            <a:endParaRPr lang="fr-FR" sz="2000" b="1" u="sng" dirty="0">
              <a:solidFill>
                <a:srgbClr val="1F497D"/>
              </a:solidFill>
            </a:endParaRPr>
          </a:p>
          <a:p>
            <a:r>
              <a:rPr lang="fr-FR" sz="2000" b="1" u="sng" dirty="0">
                <a:solidFill>
                  <a:srgbClr val="1F497D"/>
                </a:solidFill>
              </a:rPr>
              <a:t>Les plénières</a:t>
            </a:r>
            <a:r>
              <a:rPr lang="fr-FR" sz="2000" b="1" dirty="0">
                <a:solidFill>
                  <a:srgbClr val="1F497D"/>
                </a:solidFill>
              </a:rPr>
              <a:t> : </a:t>
            </a:r>
            <a:r>
              <a:rPr lang="fr-FR" sz="2000" dirty="0"/>
              <a:t> </a:t>
            </a:r>
            <a:r>
              <a:rPr lang="fr-FR" sz="2100" b="1" i="1" dirty="0"/>
              <a:t>3 à 4 fois/an avec </a:t>
            </a:r>
            <a:r>
              <a:rPr lang="fr-FR" sz="2100" b="1" i="1" u="sng" dirty="0"/>
              <a:t>une thématique centrale forte</a:t>
            </a:r>
            <a:r>
              <a:rPr lang="fr-FR" sz="2100" i="1" dirty="0"/>
              <a:t>, et le pilotage à un membre </a:t>
            </a:r>
            <a:r>
              <a:rPr lang="fr-FR" sz="2100" b="1" i="1" u="sng" dirty="0"/>
              <a:t>et </a:t>
            </a:r>
            <a:r>
              <a:rPr lang="fr-FR" sz="2100" b="1" i="1" u="sng" dirty="0" err="1"/>
              <a:t>pitchs</a:t>
            </a:r>
            <a:r>
              <a:rPr lang="fr-FR" sz="2100" b="1" i="1" dirty="0"/>
              <a:t> d'initiatives innovantes , </a:t>
            </a:r>
            <a:r>
              <a:rPr lang="fr-FR" sz="2100" b="1" i="1" u="sng" dirty="0"/>
              <a:t>une préparation en amont </a:t>
            </a:r>
            <a:r>
              <a:rPr lang="fr-FR" sz="2100" b="1" i="1" u="sng" dirty="0" err="1"/>
              <a:t>co-construite</a:t>
            </a:r>
            <a:r>
              <a:rPr lang="fr-FR" sz="2100" b="1" i="1" u="sng" dirty="0"/>
              <a:t> </a:t>
            </a:r>
            <a:r>
              <a:rPr lang="fr-FR" sz="2100" i="1" dirty="0"/>
              <a:t>avec les membres volontaires et </a:t>
            </a:r>
            <a:r>
              <a:rPr lang="fr-FR" sz="2100" b="1" i="1" u="sng" dirty="0"/>
              <a:t>un « service après-vente post-plénière" </a:t>
            </a:r>
            <a:r>
              <a:rPr lang="fr-FR" sz="2100" i="1" dirty="0"/>
              <a:t>pour poursuivre la dynamique lancée : groupe de travail spécifique avec les participants intéressés, rédaction de plaidoyer, collaborations entre membres GNIAC et au-delà</a:t>
            </a:r>
          </a:p>
          <a:p>
            <a:pPr marL="0" indent="0">
              <a:buNone/>
            </a:pPr>
            <a:endParaRPr lang="fr-FR" sz="2100" i="1" dirty="0"/>
          </a:p>
          <a:p>
            <a:r>
              <a:rPr lang="fr-FR" sz="2100" b="1" u="sng" dirty="0">
                <a:solidFill>
                  <a:srgbClr val="002060"/>
                </a:solidFill>
              </a:rPr>
              <a:t>Les </a:t>
            </a:r>
            <a:r>
              <a:rPr lang="fr-FR" sz="2100" b="1" u="sng" dirty="0" err="1">
                <a:solidFill>
                  <a:srgbClr val="002060"/>
                </a:solidFill>
              </a:rPr>
              <a:t>Apéros’Gniac</a:t>
            </a:r>
            <a:r>
              <a:rPr lang="fr-FR" sz="2100" b="1" u="sng" dirty="0">
                <a:solidFill>
                  <a:srgbClr val="002060"/>
                </a:solidFill>
              </a:rPr>
              <a:t> </a:t>
            </a:r>
            <a:r>
              <a:rPr lang="fr-FR" sz="2100" dirty="0"/>
              <a:t>, pour faire connaissance</a:t>
            </a:r>
          </a:p>
          <a:p>
            <a:pPr marL="0" indent="0">
              <a:buNone/>
            </a:pPr>
            <a:endParaRPr lang="fr-FR" sz="2100" dirty="0"/>
          </a:p>
          <a:p>
            <a:r>
              <a:rPr lang="fr-FR" sz="2100" b="1" u="sng" dirty="0">
                <a:solidFill>
                  <a:srgbClr val="002060"/>
                </a:solidFill>
              </a:rPr>
              <a:t>Les actions de valorisation </a:t>
            </a:r>
            <a:r>
              <a:rPr lang="fr-FR" sz="2100" dirty="0"/>
              <a:t>des membres, de </a:t>
            </a:r>
            <a:r>
              <a:rPr lang="fr-FR" sz="2100" u="sng" dirty="0"/>
              <a:t>leurs initiatives et de leurs compétences </a:t>
            </a:r>
            <a:r>
              <a:rPr lang="fr-FR" sz="2100" dirty="0"/>
              <a:t>(vidéos, ITW, réseaux sociaux, presse, site web…)</a:t>
            </a:r>
          </a:p>
          <a:p>
            <a:pPr marL="0" indent="0">
              <a:buNone/>
            </a:pPr>
            <a:endParaRPr lang="fr-FR" sz="2100" dirty="0"/>
          </a:p>
          <a:p>
            <a:r>
              <a:rPr lang="fr-FR" sz="2100" b="1" u="sng" dirty="0">
                <a:solidFill>
                  <a:srgbClr val="002060"/>
                </a:solidFill>
              </a:rPr>
              <a:t>La co-construction de projets</a:t>
            </a:r>
            <a:r>
              <a:rPr lang="fr-FR" sz="2100" u="sng" dirty="0">
                <a:solidFill>
                  <a:srgbClr val="002060"/>
                </a:solidFill>
              </a:rPr>
              <a:t>, </a:t>
            </a:r>
            <a:r>
              <a:rPr lang="fr-FR" sz="2100" dirty="0"/>
              <a:t>la coopération, la mise en synergie des compétences et des initiatives</a:t>
            </a:r>
          </a:p>
          <a:p>
            <a:pPr marL="0" indent="0">
              <a:buNone/>
            </a:pPr>
            <a:endParaRPr lang="fr-FR" sz="2100" dirty="0"/>
          </a:p>
          <a:p>
            <a:r>
              <a:rPr lang="fr-FR" sz="2100" b="1" u="sng" dirty="0">
                <a:solidFill>
                  <a:srgbClr val="002060"/>
                </a:solidFill>
              </a:rPr>
              <a:t>L’implication des entreprises</a:t>
            </a:r>
          </a:p>
          <a:p>
            <a:endParaRPr lang="fr-FR" sz="2100" dirty="0"/>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6</a:t>
            </a:fld>
            <a:endParaRPr lang="fr-FR" dirty="0"/>
          </a:p>
        </p:txBody>
      </p:sp>
    </p:spTree>
    <p:extLst>
      <p:ext uri="{BB962C8B-B14F-4D97-AF65-F5344CB8AC3E}">
        <p14:creationId xmlns:p14="http://schemas.microsoft.com/office/powerpoint/2010/main" val="2463430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341784"/>
            <a:ext cx="10972800" cy="710952"/>
          </a:xfrm>
        </p:spPr>
        <p:txBody>
          <a:bodyPr>
            <a:normAutofit fontScale="90000"/>
          </a:bodyPr>
          <a:lstStyle/>
          <a:p>
            <a:r>
              <a:rPr lang="fr-FR" b="1" dirty="0">
                <a:solidFill>
                  <a:srgbClr val="1F497D"/>
                </a:solidFill>
              </a:rPr>
              <a:t>Contacts GNIAC</a:t>
            </a:r>
            <a:endParaRPr lang="fr-FR" dirty="0"/>
          </a:p>
        </p:txBody>
      </p:sp>
      <p:sp>
        <p:nvSpPr>
          <p:cNvPr id="3" name="Espace réservé du contenu 2"/>
          <p:cNvSpPr>
            <a:spLocks noGrp="1"/>
          </p:cNvSpPr>
          <p:nvPr>
            <p:ph idx="1"/>
          </p:nvPr>
        </p:nvSpPr>
        <p:spPr>
          <a:xfrm>
            <a:off x="767408" y="1124744"/>
            <a:ext cx="10972800" cy="4968552"/>
          </a:xfrm>
        </p:spPr>
        <p:txBody>
          <a:bodyPr>
            <a:noAutofit/>
          </a:bodyPr>
          <a:lstStyle/>
          <a:p>
            <a:r>
              <a:rPr lang="fr-FR" sz="3600" dirty="0"/>
              <a:t>Président : </a:t>
            </a:r>
            <a:r>
              <a:rPr lang="fr-FR" sz="3600" b="1" dirty="0"/>
              <a:t>Thierry du </a:t>
            </a:r>
            <a:r>
              <a:rPr lang="fr-FR" sz="3600" b="1" dirty="0" err="1"/>
              <a:t>Bouëtiez</a:t>
            </a:r>
            <a:r>
              <a:rPr lang="fr-FR" sz="3600" b="1" dirty="0"/>
              <a:t> : </a:t>
            </a:r>
            <a:r>
              <a:rPr lang="fr-FR" sz="3600" dirty="0">
                <a:hlinkClick r:id="rId2"/>
              </a:rPr>
              <a:t>tdubouetiez@gmail.com</a:t>
            </a:r>
            <a:endParaRPr lang="fr-FR" sz="3600" dirty="0"/>
          </a:p>
          <a:p>
            <a:pPr marL="0" indent="0">
              <a:buNone/>
            </a:pPr>
            <a:r>
              <a:rPr lang="fr-FR" sz="3600" dirty="0"/>
              <a:t> </a:t>
            </a:r>
          </a:p>
          <a:p>
            <a:r>
              <a:rPr lang="fr-FR" sz="3600" dirty="0"/>
              <a:t>Animateur national </a:t>
            </a:r>
            <a:r>
              <a:rPr lang="fr-FR" sz="3600" dirty="0" err="1"/>
              <a:t>Gniac</a:t>
            </a:r>
            <a:r>
              <a:rPr lang="fr-FR" sz="3600" dirty="0"/>
              <a:t>: </a:t>
            </a:r>
            <a:r>
              <a:rPr lang="fr-FR" sz="3600" b="1" dirty="0"/>
              <a:t>Denis </a:t>
            </a:r>
            <a:r>
              <a:rPr lang="fr-FR" sz="3600" b="1" dirty="0" err="1"/>
              <a:t>Sabardine</a:t>
            </a:r>
            <a:r>
              <a:rPr lang="fr-FR" sz="3600" b="1" dirty="0"/>
              <a:t> </a:t>
            </a:r>
            <a:r>
              <a:rPr lang="fr-FR" sz="3600" dirty="0"/>
              <a:t>: </a:t>
            </a:r>
            <a:r>
              <a:rPr lang="fr-FR" sz="3600" dirty="0">
                <a:hlinkClick r:id="rId3"/>
              </a:rPr>
              <a:t>d.sabard@gmail.com</a:t>
            </a:r>
            <a:r>
              <a:rPr lang="fr-FR" sz="3600" dirty="0"/>
              <a:t> </a:t>
            </a:r>
          </a:p>
          <a:p>
            <a:r>
              <a:rPr lang="nl-NL" sz="3600" dirty="0" err="1"/>
              <a:t>Compte</a:t>
            </a:r>
            <a:r>
              <a:rPr lang="nl-NL" sz="3600" dirty="0"/>
              <a:t> tweeter:  @</a:t>
            </a:r>
            <a:r>
              <a:rPr lang="nl-NL" sz="3600" dirty="0" err="1"/>
              <a:t>GNIAC_asso</a:t>
            </a:r>
            <a:endParaRPr lang="nl-NL" sz="3600" dirty="0"/>
          </a:p>
          <a:p>
            <a:endParaRPr lang="nl-NL" sz="3600" dirty="0"/>
          </a:p>
          <a:p>
            <a:r>
              <a:rPr lang="nl-NL" sz="3600" dirty="0"/>
              <a:t>Groupe Facebook GNIAC : </a:t>
            </a:r>
            <a:r>
              <a:rPr lang="nl-NL" sz="2800" dirty="0"/>
              <a:t>https://www.facebook.com/gniac1/</a:t>
            </a:r>
            <a:endParaRPr lang="fr-FR" sz="2800" dirty="0"/>
          </a:p>
          <a:p>
            <a:pPr marL="0" indent="0">
              <a:buNone/>
            </a:pPr>
            <a:endParaRPr lang="fr-FR" sz="3600" dirty="0"/>
          </a:p>
        </p:txBody>
      </p:sp>
      <p:sp>
        <p:nvSpPr>
          <p:cNvPr id="4" name="Espace réservé du numéro de diapositive 3"/>
          <p:cNvSpPr>
            <a:spLocks noGrp="1"/>
          </p:cNvSpPr>
          <p:nvPr>
            <p:ph type="sldNum" sz="quarter" idx="12"/>
          </p:nvPr>
        </p:nvSpPr>
        <p:spPr/>
        <p:txBody>
          <a:bodyPr/>
          <a:lstStyle/>
          <a:p>
            <a:fld id="{D02AFA22-9408-40C0-AE94-F3AE14214502}" type="slidenum">
              <a:rPr lang="fr-FR" smtClean="0"/>
              <a:t>7</a:t>
            </a:fld>
            <a:endParaRPr lang="fr-FR"/>
          </a:p>
        </p:txBody>
      </p:sp>
    </p:spTree>
    <p:extLst>
      <p:ext uri="{BB962C8B-B14F-4D97-AF65-F5344CB8AC3E}">
        <p14:creationId xmlns:p14="http://schemas.microsoft.com/office/powerpoint/2010/main" val="25169357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1385</TotalTime>
  <Words>322</Words>
  <Application>Microsoft Office PowerPoint</Application>
  <PresentationFormat>Grand écran</PresentationFormat>
  <Paragraphs>133</Paragraphs>
  <Slides>7</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7</vt:i4>
      </vt:variant>
    </vt:vector>
  </HeadingPairs>
  <TitlesOfParts>
    <vt:vector size="10" baseType="lpstr">
      <vt:lpstr>Arial</vt:lpstr>
      <vt:lpstr>Calibri</vt:lpstr>
      <vt:lpstr>Thème Office</vt:lpstr>
      <vt:lpstr>GNIAC </vt:lpstr>
      <vt:lpstr>Programme</vt:lpstr>
      <vt:lpstr>GNIAC : un réseau de mobilisation et  d’actions citoyennes (545 membres au 11/02/2019)</vt:lpstr>
      <vt:lpstr>GNIAC : une « slow-citoyenneté » ouverte et bienveillante</vt:lpstr>
      <vt:lpstr>Présentation PowerPoint</vt:lpstr>
      <vt:lpstr>Les outils GNIAC</vt:lpstr>
      <vt:lpstr>Contacts GNIAC</vt:lpstr>
    </vt:vector>
  </TitlesOfParts>
  <Company>Datar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du BOUETIEZ Thierry</dc:creator>
  <cp:lastModifiedBy>Denis SABARDINE</cp:lastModifiedBy>
  <cp:revision>68</cp:revision>
  <dcterms:created xsi:type="dcterms:W3CDTF">2016-11-01T17:49:39Z</dcterms:created>
  <dcterms:modified xsi:type="dcterms:W3CDTF">2019-02-18T15:16:46Z</dcterms:modified>
</cp:coreProperties>
</file>